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6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>
            <a:extLst>
              <a:ext uri="{FF2B5EF4-FFF2-40B4-BE49-F238E27FC236}">
                <a16:creationId xmlns:a16="http://schemas.microsoft.com/office/drawing/2014/main" id="{9F59822D-BF6F-4D81-B13D-EDDB522128CD}"/>
              </a:ext>
            </a:extLst>
          </p:cNvPr>
          <p:cNvSpPr>
            <a:spLocks noEditPoints="1"/>
          </p:cNvSpPr>
          <p:nvPr/>
        </p:nvSpPr>
        <p:spPr bwMode="auto">
          <a:xfrm>
            <a:off x="732411" y="1056363"/>
            <a:ext cx="2623043" cy="2372637"/>
          </a:xfrm>
          <a:custGeom>
            <a:avLst/>
            <a:gdLst>
              <a:gd name="T0" fmla="*/ 760 w 1477"/>
              <a:gd name="T1" fmla="*/ 276 h 1336"/>
              <a:gd name="T2" fmla="*/ 713 w 1477"/>
              <a:gd name="T3" fmla="*/ 185 h 1336"/>
              <a:gd name="T4" fmla="*/ 707 w 1477"/>
              <a:gd name="T5" fmla="*/ 240 h 1336"/>
              <a:gd name="T6" fmla="*/ 771 w 1477"/>
              <a:gd name="T7" fmla="*/ 405 h 1336"/>
              <a:gd name="T8" fmla="*/ 576 w 1477"/>
              <a:gd name="T9" fmla="*/ 451 h 1336"/>
              <a:gd name="T10" fmla="*/ 469 w 1477"/>
              <a:gd name="T11" fmla="*/ 463 h 1336"/>
              <a:gd name="T12" fmla="*/ 360 w 1477"/>
              <a:gd name="T13" fmla="*/ 560 h 1336"/>
              <a:gd name="T14" fmla="*/ 234 w 1477"/>
              <a:gd name="T15" fmla="*/ 759 h 1336"/>
              <a:gd name="T16" fmla="*/ 156 w 1477"/>
              <a:gd name="T17" fmla="*/ 818 h 1336"/>
              <a:gd name="T18" fmla="*/ 57 w 1477"/>
              <a:gd name="T19" fmla="*/ 1229 h 1336"/>
              <a:gd name="T20" fmla="*/ 487 w 1477"/>
              <a:gd name="T21" fmla="*/ 1202 h 1336"/>
              <a:gd name="T22" fmla="*/ 538 w 1477"/>
              <a:gd name="T23" fmla="*/ 939 h 1336"/>
              <a:gd name="T24" fmla="*/ 720 w 1477"/>
              <a:gd name="T25" fmla="*/ 1131 h 1336"/>
              <a:gd name="T26" fmla="*/ 686 w 1477"/>
              <a:gd name="T27" fmla="*/ 1264 h 1336"/>
              <a:gd name="T28" fmla="*/ 864 w 1477"/>
              <a:gd name="T29" fmla="*/ 1241 h 1336"/>
              <a:gd name="T30" fmla="*/ 1072 w 1477"/>
              <a:gd name="T31" fmla="*/ 1326 h 1336"/>
              <a:gd name="T32" fmla="*/ 1451 w 1477"/>
              <a:gd name="T33" fmla="*/ 1101 h 1336"/>
              <a:gd name="T34" fmla="*/ 1442 w 1477"/>
              <a:gd name="T35" fmla="*/ 996 h 1336"/>
              <a:gd name="T36" fmla="*/ 1346 w 1477"/>
              <a:gd name="T37" fmla="*/ 833 h 1336"/>
              <a:gd name="T38" fmla="*/ 1044 w 1477"/>
              <a:gd name="T39" fmla="*/ 759 h 1336"/>
              <a:gd name="T40" fmla="*/ 1018 w 1477"/>
              <a:gd name="T41" fmla="*/ 729 h 1336"/>
              <a:gd name="T42" fmla="*/ 1077 w 1477"/>
              <a:gd name="T43" fmla="*/ 550 h 1336"/>
              <a:gd name="T44" fmla="*/ 1023 w 1477"/>
              <a:gd name="T45" fmla="*/ 254 h 1336"/>
              <a:gd name="T46" fmla="*/ 968 w 1477"/>
              <a:gd name="T47" fmla="*/ 84 h 1336"/>
              <a:gd name="T48" fmla="*/ 798 w 1477"/>
              <a:gd name="T49" fmla="*/ 11 h 1336"/>
              <a:gd name="T50" fmla="*/ 775 w 1477"/>
              <a:gd name="T51" fmla="*/ 141 h 1336"/>
              <a:gd name="T52" fmla="*/ 839 w 1477"/>
              <a:gd name="T53" fmla="*/ 224 h 1336"/>
              <a:gd name="T54" fmla="*/ 641 w 1477"/>
              <a:gd name="T55" fmla="*/ 656 h 1336"/>
              <a:gd name="T56" fmla="*/ 736 w 1477"/>
              <a:gd name="T57" fmla="*/ 922 h 1336"/>
              <a:gd name="T58" fmla="*/ 592 w 1477"/>
              <a:gd name="T59" fmla="*/ 839 h 1336"/>
              <a:gd name="T60" fmla="*/ 515 w 1477"/>
              <a:gd name="T61" fmla="*/ 543 h 1336"/>
              <a:gd name="T62" fmla="*/ 609 w 1477"/>
              <a:gd name="T63" fmla="*/ 553 h 1336"/>
              <a:gd name="T64" fmla="*/ 620 w 1477"/>
              <a:gd name="T65" fmla="*/ 523 h 1336"/>
              <a:gd name="T66" fmla="*/ 672 w 1477"/>
              <a:gd name="T67" fmla="*/ 483 h 1336"/>
              <a:gd name="T68" fmla="*/ 852 w 1477"/>
              <a:gd name="T69" fmla="*/ 446 h 1336"/>
              <a:gd name="T70" fmla="*/ 836 w 1477"/>
              <a:gd name="T71" fmla="*/ 723 h 1336"/>
              <a:gd name="T72" fmla="*/ 1033 w 1477"/>
              <a:gd name="T73" fmla="*/ 802 h 1336"/>
              <a:gd name="T74" fmla="*/ 1239 w 1477"/>
              <a:gd name="T75" fmla="*/ 798 h 1336"/>
              <a:gd name="T76" fmla="*/ 512 w 1477"/>
              <a:gd name="T77" fmla="*/ 568 h 1336"/>
              <a:gd name="T78" fmla="*/ 457 w 1477"/>
              <a:gd name="T79" fmla="*/ 571 h 1336"/>
              <a:gd name="T80" fmla="*/ 558 w 1477"/>
              <a:gd name="T81" fmla="*/ 513 h 1336"/>
              <a:gd name="T82" fmla="*/ 423 w 1477"/>
              <a:gd name="T83" fmla="*/ 725 h 1336"/>
              <a:gd name="T84" fmla="*/ 287 w 1477"/>
              <a:gd name="T85" fmla="*/ 777 h 1336"/>
              <a:gd name="T86" fmla="*/ 432 w 1477"/>
              <a:gd name="T87" fmla="*/ 647 h 1336"/>
              <a:gd name="T88" fmla="*/ 326 w 1477"/>
              <a:gd name="T89" fmla="*/ 862 h 1336"/>
              <a:gd name="T90" fmla="*/ 319 w 1477"/>
              <a:gd name="T91" fmla="*/ 1003 h 1336"/>
              <a:gd name="T92" fmla="*/ 484 w 1477"/>
              <a:gd name="T93" fmla="*/ 1056 h 1336"/>
              <a:gd name="T94" fmla="*/ 503 w 1477"/>
              <a:gd name="T95" fmla="*/ 907 h 1336"/>
              <a:gd name="T96" fmla="*/ 523 w 1477"/>
              <a:gd name="T97" fmla="*/ 957 h 1336"/>
              <a:gd name="T98" fmla="*/ 280 w 1477"/>
              <a:gd name="T99" fmla="*/ 1091 h 1336"/>
              <a:gd name="T100" fmla="*/ 289 w 1477"/>
              <a:gd name="T101" fmla="*/ 1281 h 1336"/>
              <a:gd name="T102" fmla="*/ 56 w 1477"/>
              <a:gd name="T103" fmla="*/ 959 h 1336"/>
              <a:gd name="T104" fmla="*/ 659 w 1477"/>
              <a:gd name="T105" fmla="*/ 933 h 1336"/>
              <a:gd name="T106" fmla="*/ 652 w 1477"/>
              <a:gd name="T107" fmla="*/ 994 h 1336"/>
              <a:gd name="T108" fmla="*/ 1167 w 1477"/>
              <a:gd name="T109" fmla="*/ 1023 h 1336"/>
              <a:gd name="T110" fmla="*/ 1332 w 1477"/>
              <a:gd name="T111" fmla="*/ 987 h 1336"/>
              <a:gd name="T112" fmla="*/ 1295 w 1477"/>
              <a:gd name="T113" fmla="*/ 1247 h 1336"/>
              <a:gd name="T114" fmla="*/ 994 w 1477"/>
              <a:gd name="T115" fmla="*/ 1139 h 1336"/>
              <a:gd name="T116" fmla="*/ 1123 w 1477"/>
              <a:gd name="T117" fmla="*/ 1119 h 1336"/>
              <a:gd name="T118" fmla="*/ 1194 w 1477"/>
              <a:gd name="T119" fmla="*/ 1126 h 1336"/>
              <a:gd name="T120" fmla="*/ 978 w 1477"/>
              <a:gd name="T121" fmla="*/ 979 h 1336"/>
              <a:gd name="T122" fmla="*/ 1382 w 1477"/>
              <a:gd name="T123" fmla="*/ 989 h 1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77" h="1336">
                <a:moveTo>
                  <a:pt x="839" y="224"/>
                </a:moveTo>
                <a:lnTo>
                  <a:pt x="839" y="224"/>
                </a:lnTo>
                <a:lnTo>
                  <a:pt x="838" y="226"/>
                </a:lnTo>
                <a:lnTo>
                  <a:pt x="837" y="228"/>
                </a:lnTo>
                <a:lnTo>
                  <a:pt x="836" y="234"/>
                </a:lnTo>
                <a:lnTo>
                  <a:pt x="834" y="241"/>
                </a:lnTo>
                <a:lnTo>
                  <a:pt x="833" y="245"/>
                </a:lnTo>
                <a:lnTo>
                  <a:pt x="832" y="246"/>
                </a:lnTo>
                <a:lnTo>
                  <a:pt x="832" y="246"/>
                </a:lnTo>
                <a:lnTo>
                  <a:pt x="830" y="249"/>
                </a:lnTo>
                <a:lnTo>
                  <a:pt x="827" y="252"/>
                </a:lnTo>
                <a:lnTo>
                  <a:pt x="820" y="265"/>
                </a:lnTo>
                <a:lnTo>
                  <a:pt x="810" y="285"/>
                </a:lnTo>
                <a:lnTo>
                  <a:pt x="810" y="285"/>
                </a:lnTo>
                <a:lnTo>
                  <a:pt x="802" y="301"/>
                </a:lnTo>
                <a:lnTo>
                  <a:pt x="795" y="308"/>
                </a:lnTo>
                <a:lnTo>
                  <a:pt x="792" y="311"/>
                </a:lnTo>
                <a:lnTo>
                  <a:pt x="792" y="311"/>
                </a:lnTo>
                <a:lnTo>
                  <a:pt x="789" y="312"/>
                </a:lnTo>
                <a:lnTo>
                  <a:pt x="787" y="313"/>
                </a:lnTo>
                <a:lnTo>
                  <a:pt x="783" y="315"/>
                </a:lnTo>
                <a:lnTo>
                  <a:pt x="781" y="315"/>
                </a:lnTo>
                <a:lnTo>
                  <a:pt x="781" y="315"/>
                </a:lnTo>
                <a:lnTo>
                  <a:pt x="776" y="307"/>
                </a:lnTo>
                <a:lnTo>
                  <a:pt x="767" y="293"/>
                </a:lnTo>
                <a:lnTo>
                  <a:pt x="760" y="276"/>
                </a:lnTo>
                <a:lnTo>
                  <a:pt x="758" y="268"/>
                </a:lnTo>
                <a:lnTo>
                  <a:pt x="756" y="265"/>
                </a:lnTo>
                <a:lnTo>
                  <a:pt x="756" y="265"/>
                </a:lnTo>
                <a:lnTo>
                  <a:pt x="755" y="261"/>
                </a:lnTo>
                <a:lnTo>
                  <a:pt x="754" y="258"/>
                </a:lnTo>
                <a:lnTo>
                  <a:pt x="750" y="255"/>
                </a:lnTo>
                <a:lnTo>
                  <a:pt x="746" y="251"/>
                </a:lnTo>
                <a:lnTo>
                  <a:pt x="742" y="246"/>
                </a:lnTo>
                <a:lnTo>
                  <a:pt x="742" y="246"/>
                </a:lnTo>
                <a:lnTo>
                  <a:pt x="735" y="233"/>
                </a:lnTo>
                <a:lnTo>
                  <a:pt x="731" y="224"/>
                </a:lnTo>
                <a:lnTo>
                  <a:pt x="731" y="224"/>
                </a:lnTo>
                <a:lnTo>
                  <a:pt x="727" y="213"/>
                </a:lnTo>
                <a:lnTo>
                  <a:pt x="727" y="213"/>
                </a:lnTo>
                <a:lnTo>
                  <a:pt x="726" y="212"/>
                </a:lnTo>
                <a:lnTo>
                  <a:pt x="724" y="211"/>
                </a:lnTo>
                <a:lnTo>
                  <a:pt x="720" y="210"/>
                </a:lnTo>
                <a:lnTo>
                  <a:pt x="720" y="210"/>
                </a:lnTo>
                <a:lnTo>
                  <a:pt x="722" y="202"/>
                </a:lnTo>
                <a:lnTo>
                  <a:pt x="722" y="196"/>
                </a:lnTo>
                <a:lnTo>
                  <a:pt x="721" y="194"/>
                </a:lnTo>
                <a:lnTo>
                  <a:pt x="720" y="191"/>
                </a:lnTo>
                <a:lnTo>
                  <a:pt x="720" y="191"/>
                </a:lnTo>
                <a:lnTo>
                  <a:pt x="715" y="187"/>
                </a:lnTo>
                <a:lnTo>
                  <a:pt x="714" y="185"/>
                </a:lnTo>
                <a:lnTo>
                  <a:pt x="713" y="185"/>
                </a:lnTo>
                <a:lnTo>
                  <a:pt x="713" y="185"/>
                </a:lnTo>
                <a:lnTo>
                  <a:pt x="703" y="178"/>
                </a:lnTo>
                <a:lnTo>
                  <a:pt x="682" y="163"/>
                </a:lnTo>
                <a:lnTo>
                  <a:pt x="652" y="141"/>
                </a:lnTo>
                <a:lnTo>
                  <a:pt x="648" y="145"/>
                </a:lnTo>
                <a:lnTo>
                  <a:pt x="633" y="163"/>
                </a:lnTo>
                <a:lnTo>
                  <a:pt x="637" y="171"/>
                </a:lnTo>
                <a:lnTo>
                  <a:pt x="637" y="171"/>
                </a:lnTo>
                <a:lnTo>
                  <a:pt x="644" y="180"/>
                </a:lnTo>
                <a:lnTo>
                  <a:pt x="652" y="191"/>
                </a:lnTo>
                <a:lnTo>
                  <a:pt x="652" y="191"/>
                </a:lnTo>
                <a:lnTo>
                  <a:pt x="652" y="196"/>
                </a:lnTo>
                <a:lnTo>
                  <a:pt x="649" y="204"/>
                </a:lnTo>
                <a:lnTo>
                  <a:pt x="649" y="211"/>
                </a:lnTo>
                <a:lnTo>
                  <a:pt x="649" y="215"/>
                </a:lnTo>
                <a:lnTo>
                  <a:pt x="652" y="217"/>
                </a:lnTo>
                <a:lnTo>
                  <a:pt x="652" y="217"/>
                </a:lnTo>
                <a:lnTo>
                  <a:pt x="663" y="227"/>
                </a:lnTo>
                <a:lnTo>
                  <a:pt x="668" y="230"/>
                </a:lnTo>
                <a:lnTo>
                  <a:pt x="670" y="232"/>
                </a:lnTo>
                <a:lnTo>
                  <a:pt x="670" y="232"/>
                </a:lnTo>
                <a:lnTo>
                  <a:pt x="676" y="233"/>
                </a:lnTo>
                <a:lnTo>
                  <a:pt x="688" y="235"/>
                </a:lnTo>
                <a:lnTo>
                  <a:pt x="705" y="239"/>
                </a:lnTo>
                <a:lnTo>
                  <a:pt x="705" y="239"/>
                </a:lnTo>
                <a:lnTo>
                  <a:pt x="707" y="240"/>
                </a:lnTo>
                <a:lnTo>
                  <a:pt x="707" y="243"/>
                </a:lnTo>
                <a:lnTo>
                  <a:pt x="705" y="246"/>
                </a:lnTo>
                <a:lnTo>
                  <a:pt x="705" y="246"/>
                </a:lnTo>
                <a:lnTo>
                  <a:pt x="707" y="246"/>
                </a:lnTo>
                <a:lnTo>
                  <a:pt x="708" y="246"/>
                </a:lnTo>
                <a:lnTo>
                  <a:pt x="709" y="249"/>
                </a:lnTo>
                <a:lnTo>
                  <a:pt x="709" y="254"/>
                </a:lnTo>
                <a:lnTo>
                  <a:pt x="709" y="254"/>
                </a:lnTo>
                <a:lnTo>
                  <a:pt x="710" y="263"/>
                </a:lnTo>
                <a:lnTo>
                  <a:pt x="713" y="277"/>
                </a:lnTo>
                <a:lnTo>
                  <a:pt x="715" y="290"/>
                </a:lnTo>
                <a:lnTo>
                  <a:pt x="716" y="300"/>
                </a:lnTo>
                <a:lnTo>
                  <a:pt x="716" y="300"/>
                </a:lnTo>
                <a:lnTo>
                  <a:pt x="719" y="312"/>
                </a:lnTo>
                <a:lnTo>
                  <a:pt x="721" y="329"/>
                </a:lnTo>
                <a:lnTo>
                  <a:pt x="727" y="355"/>
                </a:lnTo>
                <a:lnTo>
                  <a:pt x="727" y="355"/>
                </a:lnTo>
                <a:lnTo>
                  <a:pt x="730" y="362"/>
                </a:lnTo>
                <a:lnTo>
                  <a:pt x="735" y="374"/>
                </a:lnTo>
                <a:lnTo>
                  <a:pt x="741" y="386"/>
                </a:lnTo>
                <a:lnTo>
                  <a:pt x="746" y="394"/>
                </a:lnTo>
                <a:lnTo>
                  <a:pt x="746" y="394"/>
                </a:lnTo>
                <a:lnTo>
                  <a:pt x="752" y="399"/>
                </a:lnTo>
                <a:lnTo>
                  <a:pt x="760" y="401"/>
                </a:lnTo>
                <a:lnTo>
                  <a:pt x="771" y="405"/>
                </a:lnTo>
                <a:lnTo>
                  <a:pt x="771" y="405"/>
                </a:lnTo>
                <a:lnTo>
                  <a:pt x="724" y="423"/>
                </a:lnTo>
                <a:lnTo>
                  <a:pt x="724" y="423"/>
                </a:lnTo>
                <a:lnTo>
                  <a:pt x="715" y="424"/>
                </a:lnTo>
                <a:lnTo>
                  <a:pt x="702" y="427"/>
                </a:lnTo>
                <a:lnTo>
                  <a:pt x="702" y="427"/>
                </a:lnTo>
                <a:lnTo>
                  <a:pt x="693" y="430"/>
                </a:lnTo>
                <a:lnTo>
                  <a:pt x="687" y="433"/>
                </a:lnTo>
                <a:lnTo>
                  <a:pt x="681" y="434"/>
                </a:lnTo>
                <a:lnTo>
                  <a:pt x="681" y="434"/>
                </a:lnTo>
                <a:lnTo>
                  <a:pt x="648" y="438"/>
                </a:lnTo>
                <a:lnTo>
                  <a:pt x="648" y="438"/>
                </a:lnTo>
                <a:lnTo>
                  <a:pt x="640" y="435"/>
                </a:lnTo>
                <a:lnTo>
                  <a:pt x="633" y="434"/>
                </a:lnTo>
                <a:lnTo>
                  <a:pt x="626" y="434"/>
                </a:lnTo>
                <a:lnTo>
                  <a:pt x="626" y="434"/>
                </a:lnTo>
                <a:lnTo>
                  <a:pt x="622" y="435"/>
                </a:lnTo>
                <a:lnTo>
                  <a:pt x="619" y="436"/>
                </a:lnTo>
                <a:lnTo>
                  <a:pt x="616" y="439"/>
                </a:lnTo>
                <a:lnTo>
                  <a:pt x="613" y="441"/>
                </a:lnTo>
                <a:lnTo>
                  <a:pt x="613" y="441"/>
                </a:lnTo>
                <a:lnTo>
                  <a:pt x="607" y="444"/>
                </a:lnTo>
                <a:lnTo>
                  <a:pt x="603" y="447"/>
                </a:lnTo>
                <a:lnTo>
                  <a:pt x="598" y="452"/>
                </a:lnTo>
                <a:lnTo>
                  <a:pt x="598" y="452"/>
                </a:lnTo>
                <a:lnTo>
                  <a:pt x="587" y="452"/>
                </a:lnTo>
                <a:lnTo>
                  <a:pt x="576" y="451"/>
                </a:lnTo>
                <a:lnTo>
                  <a:pt x="562" y="449"/>
                </a:lnTo>
                <a:lnTo>
                  <a:pt x="562" y="449"/>
                </a:lnTo>
                <a:lnTo>
                  <a:pt x="548" y="446"/>
                </a:lnTo>
                <a:lnTo>
                  <a:pt x="538" y="445"/>
                </a:lnTo>
                <a:lnTo>
                  <a:pt x="530" y="445"/>
                </a:lnTo>
                <a:lnTo>
                  <a:pt x="530" y="445"/>
                </a:lnTo>
                <a:lnTo>
                  <a:pt x="529" y="436"/>
                </a:lnTo>
                <a:lnTo>
                  <a:pt x="526" y="429"/>
                </a:lnTo>
                <a:lnTo>
                  <a:pt x="523" y="423"/>
                </a:lnTo>
                <a:lnTo>
                  <a:pt x="523" y="423"/>
                </a:lnTo>
                <a:lnTo>
                  <a:pt x="518" y="419"/>
                </a:lnTo>
                <a:lnTo>
                  <a:pt x="512" y="418"/>
                </a:lnTo>
                <a:lnTo>
                  <a:pt x="505" y="419"/>
                </a:lnTo>
                <a:lnTo>
                  <a:pt x="501" y="423"/>
                </a:lnTo>
                <a:lnTo>
                  <a:pt x="501" y="423"/>
                </a:lnTo>
                <a:lnTo>
                  <a:pt x="498" y="425"/>
                </a:lnTo>
                <a:lnTo>
                  <a:pt x="496" y="429"/>
                </a:lnTo>
                <a:lnTo>
                  <a:pt x="495" y="436"/>
                </a:lnTo>
                <a:lnTo>
                  <a:pt x="493" y="445"/>
                </a:lnTo>
                <a:lnTo>
                  <a:pt x="493" y="445"/>
                </a:lnTo>
                <a:lnTo>
                  <a:pt x="488" y="446"/>
                </a:lnTo>
                <a:lnTo>
                  <a:pt x="479" y="452"/>
                </a:lnTo>
                <a:lnTo>
                  <a:pt x="479" y="452"/>
                </a:lnTo>
                <a:lnTo>
                  <a:pt x="474" y="456"/>
                </a:lnTo>
                <a:lnTo>
                  <a:pt x="470" y="461"/>
                </a:lnTo>
                <a:lnTo>
                  <a:pt x="469" y="463"/>
                </a:lnTo>
                <a:lnTo>
                  <a:pt x="469" y="466"/>
                </a:lnTo>
                <a:lnTo>
                  <a:pt x="469" y="468"/>
                </a:lnTo>
                <a:lnTo>
                  <a:pt x="471" y="471"/>
                </a:lnTo>
                <a:lnTo>
                  <a:pt x="471" y="471"/>
                </a:lnTo>
                <a:lnTo>
                  <a:pt x="479" y="473"/>
                </a:lnTo>
                <a:lnTo>
                  <a:pt x="487" y="475"/>
                </a:lnTo>
                <a:lnTo>
                  <a:pt x="497" y="478"/>
                </a:lnTo>
                <a:lnTo>
                  <a:pt x="497" y="488"/>
                </a:lnTo>
                <a:lnTo>
                  <a:pt x="497" y="488"/>
                </a:lnTo>
                <a:lnTo>
                  <a:pt x="496" y="491"/>
                </a:lnTo>
                <a:lnTo>
                  <a:pt x="495" y="494"/>
                </a:lnTo>
                <a:lnTo>
                  <a:pt x="493" y="495"/>
                </a:lnTo>
                <a:lnTo>
                  <a:pt x="493" y="495"/>
                </a:lnTo>
                <a:lnTo>
                  <a:pt x="481" y="501"/>
                </a:lnTo>
                <a:lnTo>
                  <a:pt x="469" y="508"/>
                </a:lnTo>
                <a:lnTo>
                  <a:pt x="457" y="517"/>
                </a:lnTo>
                <a:lnTo>
                  <a:pt x="457" y="517"/>
                </a:lnTo>
                <a:lnTo>
                  <a:pt x="454" y="521"/>
                </a:lnTo>
                <a:lnTo>
                  <a:pt x="453" y="524"/>
                </a:lnTo>
                <a:lnTo>
                  <a:pt x="451" y="533"/>
                </a:lnTo>
                <a:lnTo>
                  <a:pt x="448" y="544"/>
                </a:lnTo>
                <a:lnTo>
                  <a:pt x="448" y="555"/>
                </a:lnTo>
                <a:lnTo>
                  <a:pt x="449" y="574"/>
                </a:lnTo>
                <a:lnTo>
                  <a:pt x="451" y="582"/>
                </a:lnTo>
                <a:lnTo>
                  <a:pt x="451" y="582"/>
                </a:lnTo>
                <a:lnTo>
                  <a:pt x="360" y="560"/>
                </a:lnTo>
                <a:lnTo>
                  <a:pt x="297" y="545"/>
                </a:lnTo>
                <a:lnTo>
                  <a:pt x="267" y="539"/>
                </a:lnTo>
                <a:lnTo>
                  <a:pt x="267" y="539"/>
                </a:lnTo>
                <a:lnTo>
                  <a:pt x="259" y="540"/>
                </a:lnTo>
                <a:lnTo>
                  <a:pt x="256" y="543"/>
                </a:lnTo>
                <a:lnTo>
                  <a:pt x="256" y="543"/>
                </a:lnTo>
                <a:lnTo>
                  <a:pt x="254" y="545"/>
                </a:lnTo>
                <a:lnTo>
                  <a:pt x="253" y="550"/>
                </a:lnTo>
                <a:lnTo>
                  <a:pt x="252" y="557"/>
                </a:lnTo>
                <a:lnTo>
                  <a:pt x="252" y="734"/>
                </a:lnTo>
                <a:lnTo>
                  <a:pt x="252" y="734"/>
                </a:lnTo>
                <a:lnTo>
                  <a:pt x="256" y="735"/>
                </a:lnTo>
                <a:lnTo>
                  <a:pt x="258" y="736"/>
                </a:lnTo>
                <a:lnTo>
                  <a:pt x="259" y="738"/>
                </a:lnTo>
                <a:lnTo>
                  <a:pt x="259" y="738"/>
                </a:lnTo>
                <a:lnTo>
                  <a:pt x="261" y="739"/>
                </a:lnTo>
                <a:lnTo>
                  <a:pt x="261" y="740"/>
                </a:lnTo>
                <a:lnTo>
                  <a:pt x="261" y="741"/>
                </a:lnTo>
                <a:lnTo>
                  <a:pt x="256" y="745"/>
                </a:lnTo>
                <a:lnTo>
                  <a:pt x="256" y="745"/>
                </a:lnTo>
                <a:lnTo>
                  <a:pt x="245" y="750"/>
                </a:lnTo>
                <a:lnTo>
                  <a:pt x="237" y="752"/>
                </a:lnTo>
                <a:lnTo>
                  <a:pt x="237" y="752"/>
                </a:lnTo>
                <a:lnTo>
                  <a:pt x="235" y="753"/>
                </a:lnTo>
                <a:lnTo>
                  <a:pt x="234" y="756"/>
                </a:lnTo>
                <a:lnTo>
                  <a:pt x="234" y="759"/>
                </a:lnTo>
                <a:lnTo>
                  <a:pt x="234" y="759"/>
                </a:lnTo>
                <a:lnTo>
                  <a:pt x="237" y="758"/>
                </a:lnTo>
                <a:lnTo>
                  <a:pt x="245" y="759"/>
                </a:lnTo>
                <a:lnTo>
                  <a:pt x="245" y="759"/>
                </a:lnTo>
                <a:lnTo>
                  <a:pt x="250" y="758"/>
                </a:lnTo>
                <a:lnTo>
                  <a:pt x="257" y="757"/>
                </a:lnTo>
                <a:lnTo>
                  <a:pt x="267" y="756"/>
                </a:lnTo>
                <a:lnTo>
                  <a:pt x="274" y="756"/>
                </a:lnTo>
                <a:lnTo>
                  <a:pt x="274" y="773"/>
                </a:lnTo>
                <a:lnTo>
                  <a:pt x="274" y="773"/>
                </a:lnTo>
                <a:lnTo>
                  <a:pt x="267" y="774"/>
                </a:lnTo>
                <a:lnTo>
                  <a:pt x="262" y="777"/>
                </a:lnTo>
                <a:lnTo>
                  <a:pt x="261" y="778"/>
                </a:lnTo>
                <a:lnTo>
                  <a:pt x="259" y="780"/>
                </a:lnTo>
                <a:lnTo>
                  <a:pt x="259" y="780"/>
                </a:lnTo>
                <a:lnTo>
                  <a:pt x="259" y="783"/>
                </a:lnTo>
                <a:lnTo>
                  <a:pt x="259" y="785"/>
                </a:lnTo>
                <a:lnTo>
                  <a:pt x="263" y="789"/>
                </a:lnTo>
                <a:lnTo>
                  <a:pt x="267" y="791"/>
                </a:lnTo>
                <a:lnTo>
                  <a:pt x="267" y="791"/>
                </a:lnTo>
                <a:lnTo>
                  <a:pt x="247" y="794"/>
                </a:lnTo>
                <a:lnTo>
                  <a:pt x="226" y="796"/>
                </a:lnTo>
                <a:lnTo>
                  <a:pt x="201" y="802"/>
                </a:lnTo>
                <a:lnTo>
                  <a:pt x="186" y="807"/>
                </a:lnTo>
                <a:lnTo>
                  <a:pt x="170" y="812"/>
                </a:lnTo>
                <a:lnTo>
                  <a:pt x="156" y="818"/>
                </a:lnTo>
                <a:lnTo>
                  <a:pt x="140" y="827"/>
                </a:lnTo>
                <a:lnTo>
                  <a:pt x="124" y="835"/>
                </a:lnTo>
                <a:lnTo>
                  <a:pt x="108" y="846"/>
                </a:lnTo>
                <a:lnTo>
                  <a:pt x="94" y="857"/>
                </a:lnTo>
                <a:lnTo>
                  <a:pt x="79" y="870"/>
                </a:lnTo>
                <a:lnTo>
                  <a:pt x="79" y="870"/>
                </a:lnTo>
                <a:lnTo>
                  <a:pt x="66" y="886"/>
                </a:lnTo>
                <a:lnTo>
                  <a:pt x="52" y="903"/>
                </a:lnTo>
                <a:lnTo>
                  <a:pt x="41" y="922"/>
                </a:lnTo>
                <a:lnTo>
                  <a:pt x="30" y="941"/>
                </a:lnTo>
                <a:lnTo>
                  <a:pt x="21" y="962"/>
                </a:lnTo>
                <a:lnTo>
                  <a:pt x="13" y="984"/>
                </a:lnTo>
                <a:lnTo>
                  <a:pt x="7" y="1007"/>
                </a:lnTo>
                <a:lnTo>
                  <a:pt x="2" y="1030"/>
                </a:lnTo>
                <a:lnTo>
                  <a:pt x="0" y="1054"/>
                </a:lnTo>
                <a:lnTo>
                  <a:pt x="0" y="1080"/>
                </a:lnTo>
                <a:lnTo>
                  <a:pt x="2" y="1104"/>
                </a:lnTo>
                <a:lnTo>
                  <a:pt x="7" y="1130"/>
                </a:lnTo>
                <a:lnTo>
                  <a:pt x="16" y="1154"/>
                </a:lnTo>
                <a:lnTo>
                  <a:pt x="21" y="1167"/>
                </a:lnTo>
                <a:lnTo>
                  <a:pt x="27" y="1180"/>
                </a:lnTo>
                <a:lnTo>
                  <a:pt x="33" y="1192"/>
                </a:lnTo>
                <a:lnTo>
                  <a:pt x="40" y="1204"/>
                </a:lnTo>
                <a:lnTo>
                  <a:pt x="49" y="1217"/>
                </a:lnTo>
                <a:lnTo>
                  <a:pt x="57" y="1229"/>
                </a:lnTo>
                <a:lnTo>
                  <a:pt x="57" y="1229"/>
                </a:lnTo>
                <a:lnTo>
                  <a:pt x="67" y="1240"/>
                </a:lnTo>
                <a:lnTo>
                  <a:pt x="78" y="1251"/>
                </a:lnTo>
                <a:lnTo>
                  <a:pt x="89" y="1260"/>
                </a:lnTo>
                <a:lnTo>
                  <a:pt x="100" y="1269"/>
                </a:lnTo>
                <a:lnTo>
                  <a:pt x="112" y="1278"/>
                </a:lnTo>
                <a:lnTo>
                  <a:pt x="124" y="1285"/>
                </a:lnTo>
                <a:lnTo>
                  <a:pt x="136" y="1291"/>
                </a:lnTo>
                <a:lnTo>
                  <a:pt x="148" y="1296"/>
                </a:lnTo>
                <a:lnTo>
                  <a:pt x="162" y="1302"/>
                </a:lnTo>
                <a:lnTo>
                  <a:pt x="175" y="1306"/>
                </a:lnTo>
                <a:lnTo>
                  <a:pt x="202" y="1312"/>
                </a:lnTo>
                <a:lnTo>
                  <a:pt x="229" y="1317"/>
                </a:lnTo>
                <a:lnTo>
                  <a:pt x="256" y="1318"/>
                </a:lnTo>
                <a:lnTo>
                  <a:pt x="283" y="1317"/>
                </a:lnTo>
                <a:lnTo>
                  <a:pt x="308" y="1314"/>
                </a:lnTo>
                <a:lnTo>
                  <a:pt x="334" y="1310"/>
                </a:lnTo>
                <a:lnTo>
                  <a:pt x="357" y="1304"/>
                </a:lnTo>
                <a:lnTo>
                  <a:pt x="379" y="1297"/>
                </a:lnTo>
                <a:lnTo>
                  <a:pt x="397" y="1289"/>
                </a:lnTo>
                <a:lnTo>
                  <a:pt x="414" y="1279"/>
                </a:lnTo>
                <a:lnTo>
                  <a:pt x="429" y="1268"/>
                </a:lnTo>
                <a:lnTo>
                  <a:pt x="429" y="1268"/>
                </a:lnTo>
                <a:lnTo>
                  <a:pt x="441" y="1257"/>
                </a:lnTo>
                <a:lnTo>
                  <a:pt x="452" y="1246"/>
                </a:lnTo>
                <a:lnTo>
                  <a:pt x="471" y="1224"/>
                </a:lnTo>
                <a:lnTo>
                  <a:pt x="487" y="1202"/>
                </a:lnTo>
                <a:lnTo>
                  <a:pt x="501" y="1181"/>
                </a:lnTo>
                <a:lnTo>
                  <a:pt x="510" y="1164"/>
                </a:lnTo>
                <a:lnTo>
                  <a:pt x="516" y="1151"/>
                </a:lnTo>
                <a:lnTo>
                  <a:pt x="523" y="1139"/>
                </a:lnTo>
                <a:lnTo>
                  <a:pt x="523" y="1139"/>
                </a:lnTo>
                <a:lnTo>
                  <a:pt x="523" y="1139"/>
                </a:lnTo>
                <a:lnTo>
                  <a:pt x="525" y="1141"/>
                </a:lnTo>
                <a:lnTo>
                  <a:pt x="527" y="1142"/>
                </a:lnTo>
                <a:lnTo>
                  <a:pt x="530" y="1142"/>
                </a:lnTo>
                <a:lnTo>
                  <a:pt x="532" y="1142"/>
                </a:lnTo>
                <a:lnTo>
                  <a:pt x="532" y="1142"/>
                </a:lnTo>
                <a:lnTo>
                  <a:pt x="536" y="1139"/>
                </a:lnTo>
                <a:lnTo>
                  <a:pt x="540" y="1134"/>
                </a:lnTo>
                <a:lnTo>
                  <a:pt x="544" y="1126"/>
                </a:lnTo>
                <a:lnTo>
                  <a:pt x="548" y="1115"/>
                </a:lnTo>
                <a:lnTo>
                  <a:pt x="552" y="1103"/>
                </a:lnTo>
                <a:lnTo>
                  <a:pt x="555" y="1087"/>
                </a:lnTo>
                <a:lnTo>
                  <a:pt x="557" y="1070"/>
                </a:lnTo>
                <a:lnTo>
                  <a:pt x="558" y="1052"/>
                </a:lnTo>
                <a:lnTo>
                  <a:pt x="558" y="1052"/>
                </a:lnTo>
                <a:lnTo>
                  <a:pt x="558" y="1015"/>
                </a:lnTo>
                <a:lnTo>
                  <a:pt x="557" y="1000"/>
                </a:lnTo>
                <a:lnTo>
                  <a:pt x="554" y="984"/>
                </a:lnTo>
                <a:lnTo>
                  <a:pt x="551" y="969"/>
                </a:lnTo>
                <a:lnTo>
                  <a:pt x="544" y="955"/>
                </a:lnTo>
                <a:lnTo>
                  <a:pt x="538" y="939"/>
                </a:lnTo>
                <a:lnTo>
                  <a:pt x="530" y="922"/>
                </a:lnTo>
                <a:lnTo>
                  <a:pt x="530" y="922"/>
                </a:lnTo>
                <a:lnTo>
                  <a:pt x="518" y="903"/>
                </a:lnTo>
                <a:lnTo>
                  <a:pt x="505" y="887"/>
                </a:lnTo>
                <a:lnTo>
                  <a:pt x="492" y="872"/>
                </a:lnTo>
                <a:lnTo>
                  <a:pt x="479" y="858"/>
                </a:lnTo>
                <a:lnTo>
                  <a:pt x="456" y="839"/>
                </a:lnTo>
                <a:lnTo>
                  <a:pt x="447" y="831"/>
                </a:lnTo>
                <a:lnTo>
                  <a:pt x="464" y="777"/>
                </a:lnTo>
                <a:lnTo>
                  <a:pt x="464" y="777"/>
                </a:lnTo>
                <a:lnTo>
                  <a:pt x="526" y="867"/>
                </a:lnTo>
                <a:lnTo>
                  <a:pt x="574" y="934"/>
                </a:lnTo>
                <a:lnTo>
                  <a:pt x="592" y="959"/>
                </a:lnTo>
                <a:lnTo>
                  <a:pt x="605" y="975"/>
                </a:lnTo>
                <a:lnTo>
                  <a:pt x="605" y="975"/>
                </a:lnTo>
                <a:lnTo>
                  <a:pt x="631" y="1002"/>
                </a:lnTo>
                <a:lnTo>
                  <a:pt x="665" y="1034"/>
                </a:lnTo>
                <a:lnTo>
                  <a:pt x="709" y="1073"/>
                </a:lnTo>
                <a:lnTo>
                  <a:pt x="709" y="1073"/>
                </a:lnTo>
                <a:lnTo>
                  <a:pt x="709" y="1079"/>
                </a:lnTo>
                <a:lnTo>
                  <a:pt x="709" y="1095"/>
                </a:lnTo>
                <a:lnTo>
                  <a:pt x="710" y="1104"/>
                </a:lnTo>
                <a:lnTo>
                  <a:pt x="713" y="1113"/>
                </a:lnTo>
                <a:lnTo>
                  <a:pt x="715" y="1123"/>
                </a:lnTo>
                <a:lnTo>
                  <a:pt x="720" y="1131"/>
                </a:lnTo>
                <a:lnTo>
                  <a:pt x="720" y="1131"/>
                </a:lnTo>
                <a:lnTo>
                  <a:pt x="727" y="1139"/>
                </a:lnTo>
                <a:lnTo>
                  <a:pt x="735" y="1145"/>
                </a:lnTo>
                <a:lnTo>
                  <a:pt x="743" y="1150"/>
                </a:lnTo>
                <a:lnTo>
                  <a:pt x="752" y="1154"/>
                </a:lnTo>
                <a:lnTo>
                  <a:pt x="765" y="1161"/>
                </a:lnTo>
                <a:lnTo>
                  <a:pt x="771" y="1163"/>
                </a:lnTo>
                <a:lnTo>
                  <a:pt x="771" y="1163"/>
                </a:lnTo>
                <a:lnTo>
                  <a:pt x="741" y="1196"/>
                </a:lnTo>
                <a:lnTo>
                  <a:pt x="719" y="1218"/>
                </a:lnTo>
                <a:lnTo>
                  <a:pt x="710" y="1225"/>
                </a:lnTo>
                <a:lnTo>
                  <a:pt x="705" y="1229"/>
                </a:lnTo>
                <a:lnTo>
                  <a:pt x="705" y="1229"/>
                </a:lnTo>
                <a:lnTo>
                  <a:pt x="703" y="1229"/>
                </a:lnTo>
                <a:lnTo>
                  <a:pt x="700" y="1231"/>
                </a:lnTo>
                <a:lnTo>
                  <a:pt x="694" y="1236"/>
                </a:lnTo>
                <a:lnTo>
                  <a:pt x="688" y="1242"/>
                </a:lnTo>
                <a:lnTo>
                  <a:pt x="685" y="1246"/>
                </a:lnTo>
                <a:lnTo>
                  <a:pt x="685" y="1246"/>
                </a:lnTo>
                <a:lnTo>
                  <a:pt x="680" y="1251"/>
                </a:lnTo>
                <a:lnTo>
                  <a:pt x="676" y="1256"/>
                </a:lnTo>
                <a:lnTo>
                  <a:pt x="675" y="1259"/>
                </a:lnTo>
                <a:lnTo>
                  <a:pt x="676" y="1262"/>
                </a:lnTo>
                <a:lnTo>
                  <a:pt x="677" y="1263"/>
                </a:lnTo>
                <a:lnTo>
                  <a:pt x="681" y="1264"/>
                </a:lnTo>
                <a:lnTo>
                  <a:pt x="681" y="1264"/>
                </a:lnTo>
                <a:lnTo>
                  <a:pt x="686" y="1264"/>
                </a:lnTo>
                <a:lnTo>
                  <a:pt x="694" y="1264"/>
                </a:lnTo>
                <a:lnTo>
                  <a:pt x="714" y="1262"/>
                </a:lnTo>
                <a:lnTo>
                  <a:pt x="738" y="1257"/>
                </a:lnTo>
                <a:lnTo>
                  <a:pt x="738" y="1257"/>
                </a:lnTo>
                <a:lnTo>
                  <a:pt x="739" y="1260"/>
                </a:lnTo>
                <a:lnTo>
                  <a:pt x="742" y="1264"/>
                </a:lnTo>
                <a:lnTo>
                  <a:pt x="746" y="1268"/>
                </a:lnTo>
                <a:lnTo>
                  <a:pt x="746" y="1268"/>
                </a:lnTo>
                <a:lnTo>
                  <a:pt x="749" y="1269"/>
                </a:lnTo>
                <a:lnTo>
                  <a:pt x="755" y="1269"/>
                </a:lnTo>
                <a:lnTo>
                  <a:pt x="772" y="1267"/>
                </a:lnTo>
                <a:lnTo>
                  <a:pt x="788" y="1263"/>
                </a:lnTo>
                <a:lnTo>
                  <a:pt x="795" y="1260"/>
                </a:lnTo>
                <a:lnTo>
                  <a:pt x="795" y="1260"/>
                </a:lnTo>
                <a:lnTo>
                  <a:pt x="797" y="1251"/>
                </a:lnTo>
                <a:lnTo>
                  <a:pt x="795" y="1243"/>
                </a:lnTo>
                <a:lnTo>
                  <a:pt x="795" y="1243"/>
                </a:lnTo>
                <a:lnTo>
                  <a:pt x="805" y="1245"/>
                </a:lnTo>
                <a:lnTo>
                  <a:pt x="813" y="1246"/>
                </a:lnTo>
                <a:lnTo>
                  <a:pt x="817" y="1246"/>
                </a:lnTo>
                <a:lnTo>
                  <a:pt x="817" y="1246"/>
                </a:lnTo>
                <a:lnTo>
                  <a:pt x="833" y="1245"/>
                </a:lnTo>
                <a:lnTo>
                  <a:pt x="850" y="1243"/>
                </a:lnTo>
                <a:lnTo>
                  <a:pt x="850" y="1243"/>
                </a:lnTo>
                <a:lnTo>
                  <a:pt x="860" y="1242"/>
                </a:lnTo>
                <a:lnTo>
                  <a:pt x="864" y="1241"/>
                </a:lnTo>
                <a:lnTo>
                  <a:pt x="865" y="1241"/>
                </a:lnTo>
                <a:lnTo>
                  <a:pt x="864" y="1240"/>
                </a:lnTo>
                <a:lnTo>
                  <a:pt x="864" y="1240"/>
                </a:lnTo>
                <a:lnTo>
                  <a:pt x="858" y="1231"/>
                </a:lnTo>
                <a:lnTo>
                  <a:pt x="854" y="1225"/>
                </a:lnTo>
                <a:lnTo>
                  <a:pt x="854" y="1200"/>
                </a:lnTo>
                <a:lnTo>
                  <a:pt x="854" y="1200"/>
                </a:lnTo>
                <a:lnTo>
                  <a:pt x="852" y="1178"/>
                </a:lnTo>
                <a:lnTo>
                  <a:pt x="850" y="1159"/>
                </a:lnTo>
                <a:lnTo>
                  <a:pt x="893" y="1159"/>
                </a:lnTo>
                <a:lnTo>
                  <a:pt x="893" y="1159"/>
                </a:lnTo>
                <a:lnTo>
                  <a:pt x="894" y="1164"/>
                </a:lnTo>
                <a:lnTo>
                  <a:pt x="899" y="1176"/>
                </a:lnTo>
                <a:lnTo>
                  <a:pt x="908" y="1195"/>
                </a:lnTo>
                <a:lnTo>
                  <a:pt x="921" y="1217"/>
                </a:lnTo>
                <a:lnTo>
                  <a:pt x="929" y="1229"/>
                </a:lnTo>
                <a:lnTo>
                  <a:pt x="939" y="1241"/>
                </a:lnTo>
                <a:lnTo>
                  <a:pt x="950" y="1253"/>
                </a:lnTo>
                <a:lnTo>
                  <a:pt x="964" y="1267"/>
                </a:lnTo>
                <a:lnTo>
                  <a:pt x="977" y="1279"/>
                </a:lnTo>
                <a:lnTo>
                  <a:pt x="993" y="1290"/>
                </a:lnTo>
                <a:lnTo>
                  <a:pt x="1011" y="1301"/>
                </a:lnTo>
                <a:lnTo>
                  <a:pt x="1029" y="1312"/>
                </a:lnTo>
                <a:lnTo>
                  <a:pt x="1029" y="1312"/>
                </a:lnTo>
                <a:lnTo>
                  <a:pt x="1050" y="1320"/>
                </a:lnTo>
                <a:lnTo>
                  <a:pt x="1072" y="1326"/>
                </a:lnTo>
                <a:lnTo>
                  <a:pt x="1093" y="1331"/>
                </a:lnTo>
                <a:lnTo>
                  <a:pt x="1115" y="1335"/>
                </a:lnTo>
                <a:lnTo>
                  <a:pt x="1138" y="1336"/>
                </a:lnTo>
                <a:lnTo>
                  <a:pt x="1160" y="1336"/>
                </a:lnTo>
                <a:lnTo>
                  <a:pt x="1182" y="1334"/>
                </a:lnTo>
                <a:lnTo>
                  <a:pt x="1204" y="1330"/>
                </a:lnTo>
                <a:lnTo>
                  <a:pt x="1224" y="1326"/>
                </a:lnTo>
                <a:lnTo>
                  <a:pt x="1245" y="1320"/>
                </a:lnTo>
                <a:lnTo>
                  <a:pt x="1265" y="1313"/>
                </a:lnTo>
                <a:lnTo>
                  <a:pt x="1283" y="1304"/>
                </a:lnTo>
                <a:lnTo>
                  <a:pt x="1300" y="1295"/>
                </a:lnTo>
                <a:lnTo>
                  <a:pt x="1316" y="1285"/>
                </a:lnTo>
                <a:lnTo>
                  <a:pt x="1330" y="1273"/>
                </a:lnTo>
                <a:lnTo>
                  <a:pt x="1344" y="1260"/>
                </a:lnTo>
                <a:lnTo>
                  <a:pt x="1344" y="1260"/>
                </a:lnTo>
                <a:lnTo>
                  <a:pt x="1364" y="1237"/>
                </a:lnTo>
                <a:lnTo>
                  <a:pt x="1382" y="1217"/>
                </a:lnTo>
                <a:lnTo>
                  <a:pt x="1394" y="1197"/>
                </a:lnTo>
                <a:lnTo>
                  <a:pt x="1403" y="1181"/>
                </a:lnTo>
                <a:lnTo>
                  <a:pt x="1410" y="1167"/>
                </a:lnTo>
                <a:lnTo>
                  <a:pt x="1414" y="1154"/>
                </a:lnTo>
                <a:lnTo>
                  <a:pt x="1419" y="1135"/>
                </a:lnTo>
                <a:lnTo>
                  <a:pt x="1419" y="1135"/>
                </a:lnTo>
                <a:lnTo>
                  <a:pt x="1427" y="1102"/>
                </a:lnTo>
                <a:lnTo>
                  <a:pt x="1427" y="1102"/>
                </a:lnTo>
                <a:lnTo>
                  <a:pt x="1451" y="1101"/>
                </a:lnTo>
                <a:lnTo>
                  <a:pt x="1469" y="1098"/>
                </a:lnTo>
                <a:lnTo>
                  <a:pt x="1474" y="1097"/>
                </a:lnTo>
                <a:lnTo>
                  <a:pt x="1477" y="1096"/>
                </a:lnTo>
                <a:lnTo>
                  <a:pt x="1477" y="1095"/>
                </a:lnTo>
                <a:lnTo>
                  <a:pt x="1477" y="1095"/>
                </a:lnTo>
                <a:lnTo>
                  <a:pt x="1475" y="1087"/>
                </a:lnTo>
                <a:lnTo>
                  <a:pt x="1470" y="1075"/>
                </a:lnTo>
                <a:lnTo>
                  <a:pt x="1464" y="1064"/>
                </a:lnTo>
                <a:lnTo>
                  <a:pt x="1462" y="1061"/>
                </a:lnTo>
                <a:lnTo>
                  <a:pt x="1458" y="1058"/>
                </a:lnTo>
                <a:lnTo>
                  <a:pt x="1458" y="1058"/>
                </a:lnTo>
                <a:lnTo>
                  <a:pt x="1451" y="1057"/>
                </a:lnTo>
                <a:lnTo>
                  <a:pt x="1444" y="1056"/>
                </a:lnTo>
                <a:lnTo>
                  <a:pt x="1434" y="1054"/>
                </a:lnTo>
                <a:lnTo>
                  <a:pt x="1427" y="1008"/>
                </a:lnTo>
                <a:lnTo>
                  <a:pt x="1427" y="1008"/>
                </a:lnTo>
                <a:lnTo>
                  <a:pt x="1431" y="1011"/>
                </a:lnTo>
                <a:lnTo>
                  <a:pt x="1436" y="1012"/>
                </a:lnTo>
                <a:lnTo>
                  <a:pt x="1440" y="1012"/>
                </a:lnTo>
                <a:lnTo>
                  <a:pt x="1440" y="1012"/>
                </a:lnTo>
                <a:lnTo>
                  <a:pt x="1444" y="1012"/>
                </a:lnTo>
                <a:lnTo>
                  <a:pt x="1445" y="1012"/>
                </a:lnTo>
                <a:lnTo>
                  <a:pt x="1446" y="1009"/>
                </a:lnTo>
                <a:lnTo>
                  <a:pt x="1444" y="1004"/>
                </a:lnTo>
                <a:lnTo>
                  <a:pt x="1444" y="1004"/>
                </a:lnTo>
                <a:lnTo>
                  <a:pt x="1442" y="996"/>
                </a:lnTo>
                <a:lnTo>
                  <a:pt x="1441" y="986"/>
                </a:lnTo>
                <a:lnTo>
                  <a:pt x="1439" y="973"/>
                </a:lnTo>
                <a:lnTo>
                  <a:pt x="1434" y="955"/>
                </a:lnTo>
                <a:lnTo>
                  <a:pt x="1434" y="955"/>
                </a:lnTo>
                <a:lnTo>
                  <a:pt x="1429" y="944"/>
                </a:lnTo>
                <a:lnTo>
                  <a:pt x="1425" y="933"/>
                </a:lnTo>
                <a:lnTo>
                  <a:pt x="1416" y="917"/>
                </a:lnTo>
                <a:lnTo>
                  <a:pt x="1408" y="907"/>
                </a:lnTo>
                <a:lnTo>
                  <a:pt x="1405" y="903"/>
                </a:lnTo>
                <a:lnTo>
                  <a:pt x="1405" y="903"/>
                </a:lnTo>
                <a:lnTo>
                  <a:pt x="1408" y="901"/>
                </a:lnTo>
                <a:lnTo>
                  <a:pt x="1411" y="900"/>
                </a:lnTo>
                <a:lnTo>
                  <a:pt x="1412" y="896"/>
                </a:lnTo>
                <a:lnTo>
                  <a:pt x="1412" y="896"/>
                </a:lnTo>
                <a:lnTo>
                  <a:pt x="1414" y="877"/>
                </a:lnTo>
                <a:lnTo>
                  <a:pt x="1414" y="864"/>
                </a:lnTo>
                <a:lnTo>
                  <a:pt x="1414" y="859"/>
                </a:lnTo>
                <a:lnTo>
                  <a:pt x="1412" y="857"/>
                </a:lnTo>
                <a:lnTo>
                  <a:pt x="1412" y="857"/>
                </a:lnTo>
                <a:lnTo>
                  <a:pt x="1408" y="855"/>
                </a:lnTo>
                <a:lnTo>
                  <a:pt x="1403" y="855"/>
                </a:lnTo>
                <a:lnTo>
                  <a:pt x="1392" y="853"/>
                </a:lnTo>
                <a:lnTo>
                  <a:pt x="1379" y="853"/>
                </a:lnTo>
                <a:lnTo>
                  <a:pt x="1379" y="853"/>
                </a:lnTo>
                <a:lnTo>
                  <a:pt x="1364" y="844"/>
                </a:lnTo>
                <a:lnTo>
                  <a:pt x="1346" y="833"/>
                </a:lnTo>
                <a:lnTo>
                  <a:pt x="1322" y="820"/>
                </a:lnTo>
                <a:lnTo>
                  <a:pt x="1322" y="820"/>
                </a:lnTo>
                <a:lnTo>
                  <a:pt x="1296" y="809"/>
                </a:lnTo>
                <a:lnTo>
                  <a:pt x="1276" y="801"/>
                </a:lnTo>
                <a:lnTo>
                  <a:pt x="1257" y="795"/>
                </a:lnTo>
                <a:lnTo>
                  <a:pt x="1265" y="769"/>
                </a:lnTo>
                <a:lnTo>
                  <a:pt x="1265" y="769"/>
                </a:lnTo>
                <a:lnTo>
                  <a:pt x="1300" y="769"/>
                </a:lnTo>
                <a:lnTo>
                  <a:pt x="1325" y="768"/>
                </a:lnTo>
                <a:lnTo>
                  <a:pt x="1335" y="767"/>
                </a:lnTo>
                <a:lnTo>
                  <a:pt x="1340" y="766"/>
                </a:lnTo>
                <a:lnTo>
                  <a:pt x="1340" y="766"/>
                </a:lnTo>
                <a:lnTo>
                  <a:pt x="1343" y="763"/>
                </a:lnTo>
                <a:lnTo>
                  <a:pt x="1345" y="757"/>
                </a:lnTo>
                <a:lnTo>
                  <a:pt x="1345" y="753"/>
                </a:lnTo>
                <a:lnTo>
                  <a:pt x="1345" y="752"/>
                </a:lnTo>
                <a:lnTo>
                  <a:pt x="1344" y="752"/>
                </a:lnTo>
                <a:lnTo>
                  <a:pt x="1344" y="752"/>
                </a:lnTo>
                <a:lnTo>
                  <a:pt x="1338" y="752"/>
                </a:lnTo>
                <a:lnTo>
                  <a:pt x="1329" y="752"/>
                </a:lnTo>
                <a:lnTo>
                  <a:pt x="1329" y="752"/>
                </a:lnTo>
                <a:lnTo>
                  <a:pt x="1184" y="755"/>
                </a:lnTo>
                <a:lnTo>
                  <a:pt x="1089" y="757"/>
                </a:lnTo>
                <a:lnTo>
                  <a:pt x="1056" y="758"/>
                </a:lnTo>
                <a:lnTo>
                  <a:pt x="1044" y="759"/>
                </a:lnTo>
                <a:lnTo>
                  <a:pt x="1044" y="759"/>
                </a:lnTo>
                <a:lnTo>
                  <a:pt x="1031" y="769"/>
                </a:lnTo>
                <a:lnTo>
                  <a:pt x="1004" y="789"/>
                </a:lnTo>
                <a:lnTo>
                  <a:pt x="965" y="817"/>
                </a:lnTo>
                <a:lnTo>
                  <a:pt x="954" y="824"/>
                </a:lnTo>
                <a:lnTo>
                  <a:pt x="926" y="820"/>
                </a:lnTo>
                <a:lnTo>
                  <a:pt x="968" y="752"/>
                </a:lnTo>
                <a:lnTo>
                  <a:pt x="968" y="752"/>
                </a:lnTo>
                <a:lnTo>
                  <a:pt x="977" y="759"/>
                </a:lnTo>
                <a:lnTo>
                  <a:pt x="983" y="764"/>
                </a:lnTo>
                <a:lnTo>
                  <a:pt x="987" y="766"/>
                </a:lnTo>
                <a:lnTo>
                  <a:pt x="990" y="766"/>
                </a:lnTo>
                <a:lnTo>
                  <a:pt x="990" y="766"/>
                </a:lnTo>
                <a:lnTo>
                  <a:pt x="998" y="766"/>
                </a:lnTo>
                <a:lnTo>
                  <a:pt x="1006" y="766"/>
                </a:lnTo>
                <a:lnTo>
                  <a:pt x="1010" y="766"/>
                </a:lnTo>
                <a:lnTo>
                  <a:pt x="1012" y="764"/>
                </a:lnTo>
                <a:lnTo>
                  <a:pt x="1015" y="762"/>
                </a:lnTo>
                <a:lnTo>
                  <a:pt x="1016" y="759"/>
                </a:lnTo>
                <a:lnTo>
                  <a:pt x="1016" y="759"/>
                </a:lnTo>
                <a:lnTo>
                  <a:pt x="1015" y="753"/>
                </a:lnTo>
                <a:lnTo>
                  <a:pt x="1015" y="750"/>
                </a:lnTo>
                <a:lnTo>
                  <a:pt x="1014" y="746"/>
                </a:lnTo>
                <a:lnTo>
                  <a:pt x="1016" y="741"/>
                </a:lnTo>
                <a:lnTo>
                  <a:pt x="1016" y="741"/>
                </a:lnTo>
                <a:lnTo>
                  <a:pt x="1017" y="734"/>
                </a:lnTo>
                <a:lnTo>
                  <a:pt x="1018" y="729"/>
                </a:lnTo>
                <a:lnTo>
                  <a:pt x="1020" y="725"/>
                </a:lnTo>
                <a:lnTo>
                  <a:pt x="1023" y="723"/>
                </a:lnTo>
                <a:lnTo>
                  <a:pt x="1023" y="723"/>
                </a:lnTo>
                <a:lnTo>
                  <a:pt x="1038" y="718"/>
                </a:lnTo>
                <a:lnTo>
                  <a:pt x="1044" y="716"/>
                </a:lnTo>
                <a:lnTo>
                  <a:pt x="1046" y="713"/>
                </a:lnTo>
                <a:lnTo>
                  <a:pt x="1048" y="712"/>
                </a:lnTo>
                <a:lnTo>
                  <a:pt x="1048" y="712"/>
                </a:lnTo>
                <a:lnTo>
                  <a:pt x="1054" y="688"/>
                </a:lnTo>
                <a:lnTo>
                  <a:pt x="1059" y="669"/>
                </a:lnTo>
                <a:lnTo>
                  <a:pt x="1062" y="651"/>
                </a:lnTo>
                <a:lnTo>
                  <a:pt x="1062" y="651"/>
                </a:lnTo>
                <a:lnTo>
                  <a:pt x="1065" y="635"/>
                </a:lnTo>
                <a:lnTo>
                  <a:pt x="1066" y="623"/>
                </a:lnTo>
                <a:lnTo>
                  <a:pt x="1066" y="611"/>
                </a:lnTo>
                <a:lnTo>
                  <a:pt x="1066" y="611"/>
                </a:lnTo>
                <a:lnTo>
                  <a:pt x="1068" y="607"/>
                </a:lnTo>
                <a:lnTo>
                  <a:pt x="1073" y="600"/>
                </a:lnTo>
                <a:lnTo>
                  <a:pt x="1073" y="600"/>
                </a:lnTo>
                <a:lnTo>
                  <a:pt x="1077" y="594"/>
                </a:lnTo>
                <a:lnTo>
                  <a:pt x="1081" y="582"/>
                </a:lnTo>
                <a:lnTo>
                  <a:pt x="1082" y="574"/>
                </a:lnTo>
                <a:lnTo>
                  <a:pt x="1082" y="566"/>
                </a:lnTo>
                <a:lnTo>
                  <a:pt x="1079" y="557"/>
                </a:lnTo>
                <a:lnTo>
                  <a:pt x="1077" y="550"/>
                </a:lnTo>
                <a:lnTo>
                  <a:pt x="1077" y="550"/>
                </a:lnTo>
                <a:lnTo>
                  <a:pt x="1055" y="507"/>
                </a:lnTo>
                <a:lnTo>
                  <a:pt x="1044" y="484"/>
                </a:lnTo>
                <a:lnTo>
                  <a:pt x="1039" y="474"/>
                </a:lnTo>
                <a:lnTo>
                  <a:pt x="1037" y="467"/>
                </a:lnTo>
                <a:lnTo>
                  <a:pt x="1037" y="467"/>
                </a:lnTo>
                <a:lnTo>
                  <a:pt x="1032" y="441"/>
                </a:lnTo>
                <a:lnTo>
                  <a:pt x="1026" y="402"/>
                </a:lnTo>
                <a:lnTo>
                  <a:pt x="1016" y="347"/>
                </a:lnTo>
                <a:lnTo>
                  <a:pt x="1016" y="347"/>
                </a:lnTo>
                <a:lnTo>
                  <a:pt x="1011" y="327"/>
                </a:lnTo>
                <a:lnTo>
                  <a:pt x="1009" y="311"/>
                </a:lnTo>
                <a:lnTo>
                  <a:pt x="1009" y="311"/>
                </a:lnTo>
                <a:lnTo>
                  <a:pt x="1009" y="310"/>
                </a:lnTo>
                <a:lnTo>
                  <a:pt x="1011" y="306"/>
                </a:lnTo>
                <a:lnTo>
                  <a:pt x="1015" y="301"/>
                </a:lnTo>
                <a:lnTo>
                  <a:pt x="1020" y="293"/>
                </a:lnTo>
                <a:lnTo>
                  <a:pt x="1020" y="293"/>
                </a:lnTo>
                <a:lnTo>
                  <a:pt x="1022" y="289"/>
                </a:lnTo>
                <a:lnTo>
                  <a:pt x="1026" y="287"/>
                </a:lnTo>
                <a:lnTo>
                  <a:pt x="1028" y="283"/>
                </a:lnTo>
                <a:lnTo>
                  <a:pt x="1031" y="280"/>
                </a:lnTo>
                <a:lnTo>
                  <a:pt x="1032" y="277"/>
                </a:lnTo>
                <a:lnTo>
                  <a:pt x="1032" y="272"/>
                </a:lnTo>
                <a:lnTo>
                  <a:pt x="1028" y="265"/>
                </a:lnTo>
                <a:lnTo>
                  <a:pt x="1023" y="254"/>
                </a:lnTo>
                <a:lnTo>
                  <a:pt x="1023" y="254"/>
                </a:lnTo>
                <a:lnTo>
                  <a:pt x="1017" y="243"/>
                </a:lnTo>
                <a:lnTo>
                  <a:pt x="1014" y="234"/>
                </a:lnTo>
                <a:lnTo>
                  <a:pt x="1011" y="224"/>
                </a:lnTo>
                <a:lnTo>
                  <a:pt x="1010" y="221"/>
                </a:lnTo>
                <a:lnTo>
                  <a:pt x="1009" y="217"/>
                </a:lnTo>
                <a:lnTo>
                  <a:pt x="1004" y="215"/>
                </a:lnTo>
                <a:lnTo>
                  <a:pt x="998" y="210"/>
                </a:lnTo>
                <a:lnTo>
                  <a:pt x="998" y="210"/>
                </a:lnTo>
                <a:lnTo>
                  <a:pt x="982" y="200"/>
                </a:lnTo>
                <a:lnTo>
                  <a:pt x="968" y="190"/>
                </a:lnTo>
                <a:lnTo>
                  <a:pt x="962" y="185"/>
                </a:lnTo>
                <a:lnTo>
                  <a:pt x="959" y="180"/>
                </a:lnTo>
                <a:lnTo>
                  <a:pt x="956" y="176"/>
                </a:lnTo>
                <a:lnTo>
                  <a:pt x="954" y="171"/>
                </a:lnTo>
                <a:lnTo>
                  <a:pt x="954" y="171"/>
                </a:lnTo>
                <a:lnTo>
                  <a:pt x="953" y="159"/>
                </a:lnTo>
                <a:lnTo>
                  <a:pt x="953" y="156"/>
                </a:lnTo>
                <a:lnTo>
                  <a:pt x="954" y="152"/>
                </a:lnTo>
                <a:lnTo>
                  <a:pt x="954" y="152"/>
                </a:lnTo>
                <a:lnTo>
                  <a:pt x="958" y="145"/>
                </a:lnTo>
                <a:lnTo>
                  <a:pt x="962" y="137"/>
                </a:lnTo>
                <a:lnTo>
                  <a:pt x="966" y="123"/>
                </a:lnTo>
                <a:lnTo>
                  <a:pt x="968" y="105"/>
                </a:lnTo>
                <a:lnTo>
                  <a:pt x="968" y="105"/>
                </a:lnTo>
                <a:lnTo>
                  <a:pt x="970" y="95"/>
                </a:lnTo>
                <a:lnTo>
                  <a:pt x="968" y="84"/>
                </a:lnTo>
                <a:lnTo>
                  <a:pt x="967" y="73"/>
                </a:lnTo>
                <a:lnTo>
                  <a:pt x="965" y="61"/>
                </a:lnTo>
                <a:lnTo>
                  <a:pt x="961" y="51"/>
                </a:lnTo>
                <a:lnTo>
                  <a:pt x="955" y="42"/>
                </a:lnTo>
                <a:lnTo>
                  <a:pt x="949" y="33"/>
                </a:lnTo>
                <a:lnTo>
                  <a:pt x="940" y="26"/>
                </a:lnTo>
                <a:lnTo>
                  <a:pt x="940" y="26"/>
                </a:lnTo>
                <a:lnTo>
                  <a:pt x="922" y="16"/>
                </a:lnTo>
                <a:lnTo>
                  <a:pt x="909" y="11"/>
                </a:lnTo>
                <a:lnTo>
                  <a:pt x="900" y="9"/>
                </a:lnTo>
                <a:lnTo>
                  <a:pt x="897" y="7"/>
                </a:lnTo>
                <a:lnTo>
                  <a:pt x="897" y="7"/>
                </a:lnTo>
                <a:lnTo>
                  <a:pt x="895" y="6"/>
                </a:lnTo>
                <a:lnTo>
                  <a:pt x="892" y="4"/>
                </a:lnTo>
                <a:lnTo>
                  <a:pt x="884" y="1"/>
                </a:lnTo>
                <a:lnTo>
                  <a:pt x="880" y="1"/>
                </a:lnTo>
                <a:lnTo>
                  <a:pt x="875" y="0"/>
                </a:lnTo>
                <a:lnTo>
                  <a:pt x="875" y="0"/>
                </a:lnTo>
                <a:lnTo>
                  <a:pt x="860" y="0"/>
                </a:lnTo>
                <a:lnTo>
                  <a:pt x="841" y="0"/>
                </a:lnTo>
                <a:lnTo>
                  <a:pt x="821" y="1"/>
                </a:lnTo>
                <a:lnTo>
                  <a:pt x="813" y="3"/>
                </a:lnTo>
                <a:lnTo>
                  <a:pt x="806" y="4"/>
                </a:lnTo>
                <a:lnTo>
                  <a:pt x="806" y="4"/>
                </a:lnTo>
                <a:lnTo>
                  <a:pt x="803" y="7"/>
                </a:lnTo>
                <a:lnTo>
                  <a:pt x="798" y="11"/>
                </a:lnTo>
                <a:lnTo>
                  <a:pt x="793" y="18"/>
                </a:lnTo>
                <a:lnTo>
                  <a:pt x="789" y="23"/>
                </a:lnTo>
                <a:lnTo>
                  <a:pt x="788" y="26"/>
                </a:lnTo>
                <a:lnTo>
                  <a:pt x="788" y="26"/>
                </a:lnTo>
                <a:lnTo>
                  <a:pt x="789" y="29"/>
                </a:lnTo>
                <a:lnTo>
                  <a:pt x="791" y="33"/>
                </a:lnTo>
                <a:lnTo>
                  <a:pt x="788" y="37"/>
                </a:lnTo>
                <a:lnTo>
                  <a:pt x="788" y="37"/>
                </a:lnTo>
                <a:lnTo>
                  <a:pt x="786" y="40"/>
                </a:lnTo>
                <a:lnTo>
                  <a:pt x="782" y="45"/>
                </a:lnTo>
                <a:lnTo>
                  <a:pt x="778" y="51"/>
                </a:lnTo>
                <a:lnTo>
                  <a:pt x="778" y="56"/>
                </a:lnTo>
                <a:lnTo>
                  <a:pt x="778" y="62"/>
                </a:lnTo>
                <a:lnTo>
                  <a:pt x="778" y="98"/>
                </a:lnTo>
                <a:lnTo>
                  <a:pt x="778" y="98"/>
                </a:lnTo>
                <a:lnTo>
                  <a:pt x="778" y="102"/>
                </a:lnTo>
                <a:lnTo>
                  <a:pt x="778" y="109"/>
                </a:lnTo>
                <a:lnTo>
                  <a:pt x="778" y="109"/>
                </a:lnTo>
                <a:lnTo>
                  <a:pt x="771" y="121"/>
                </a:lnTo>
                <a:lnTo>
                  <a:pt x="767" y="128"/>
                </a:lnTo>
                <a:lnTo>
                  <a:pt x="766" y="132"/>
                </a:lnTo>
                <a:lnTo>
                  <a:pt x="767" y="134"/>
                </a:lnTo>
                <a:lnTo>
                  <a:pt x="767" y="134"/>
                </a:lnTo>
                <a:lnTo>
                  <a:pt x="769" y="138"/>
                </a:lnTo>
                <a:lnTo>
                  <a:pt x="771" y="139"/>
                </a:lnTo>
                <a:lnTo>
                  <a:pt x="775" y="141"/>
                </a:lnTo>
                <a:lnTo>
                  <a:pt x="775" y="141"/>
                </a:lnTo>
                <a:lnTo>
                  <a:pt x="775" y="146"/>
                </a:lnTo>
                <a:lnTo>
                  <a:pt x="775" y="156"/>
                </a:lnTo>
                <a:lnTo>
                  <a:pt x="774" y="167"/>
                </a:lnTo>
                <a:lnTo>
                  <a:pt x="775" y="174"/>
                </a:lnTo>
                <a:lnTo>
                  <a:pt x="775" y="174"/>
                </a:lnTo>
                <a:lnTo>
                  <a:pt x="775" y="178"/>
                </a:lnTo>
                <a:lnTo>
                  <a:pt x="777" y="182"/>
                </a:lnTo>
                <a:lnTo>
                  <a:pt x="781" y="185"/>
                </a:lnTo>
                <a:lnTo>
                  <a:pt x="785" y="189"/>
                </a:lnTo>
                <a:lnTo>
                  <a:pt x="785" y="189"/>
                </a:lnTo>
                <a:lnTo>
                  <a:pt x="793" y="189"/>
                </a:lnTo>
                <a:lnTo>
                  <a:pt x="802" y="189"/>
                </a:lnTo>
                <a:lnTo>
                  <a:pt x="814" y="189"/>
                </a:lnTo>
                <a:lnTo>
                  <a:pt x="814" y="189"/>
                </a:lnTo>
                <a:lnTo>
                  <a:pt x="822" y="193"/>
                </a:lnTo>
                <a:lnTo>
                  <a:pt x="828" y="195"/>
                </a:lnTo>
                <a:lnTo>
                  <a:pt x="832" y="199"/>
                </a:lnTo>
                <a:lnTo>
                  <a:pt x="832" y="199"/>
                </a:lnTo>
                <a:lnTo>
                  <a:pt x="834" y="207"/>
                </a:lnTo>
                <a:lnTo>
                  <a:pt x="836" y="213"/>
                </a:lnTo>
                <a:lnTo>
                  <a:pt x="836" y="213"/>
                </a:lnTo>
                <a:lnTo>
                  <a:pt x="839" y="221"/>
                </a:lnTo>
                <a:lnTo>
                  <a:pt x="841" y="223"/>
                </a:lnTo>
                <a:lnTo>
                  <a:pt x="841" y="224"/>
                </a:lnTo>
                <a:lnTo>
                  <a:pt x="839" y="224"/>
                </a:lnTo>
                <a:lnTo>
                  <a:pt x="839" y="224"/>
                </a:lnTo>
                <a:close/>
                <a:moveTo>
                  <a:pt x="858" y="452"/>
                </a:moveTo>
                <a:lnTo>
                  <a:pt x="858" y="452"/>
                </a:lnTo>
                <a:lnTo>
                  <a:pt x="856" y="483"/>
                </a:lnTo>
                <a:lnTo>
                  <a:pt x="856" y="502"/>
                </a:lnTo>
                <a:lnTo>
                  <a:pt x="855" y="511"/>
                </a:lnTo>
                <a:lnTo>
                  <a:pt x="854" y="517"/>
                </a:lnTo>
                <a:lnTo>
                  <a:pt x="854" y="517"/>
                </a:lnTo>
                <a:lnTo>
                  <a:pt x="842" y="545"/>
                </a:lnTo>
                <a:lnTo>
                  <a:pt x="837" y="558"/>
                </a:lnTo>
                <a:lnTo>
                  <a:pt x="832" y="568"/>
                </a:lnTo>
                <a:lnTo>
                  <a:pt x="832" y="568"/>
                </a:lnTo>
                <a:lnTo>
                  <a:pt x="828" y="574"/>
                </a:lnTo>
                <a:lnTo>
                  <a:pt x="827" y="582"/>
                </a:lnTo>
                <a:lnTo>
                  <a:pt x="825" y="589"/>
                </a:lnTo>
                <a:lnTo>
                  <a:pt x="825" y="589"/>
                </a:lnTo>
                <a:lnTo>
                  <a:pt x="754" y="603"/>
                </a:lnTo>
                <a:lnTo>
                  <a:pt x="703" y="616"/>
                </a:lnTo>
                <a:lnTo>
                  <a:pt x="682" y="622"/>
                </a:lnTo>
                <a:lnTo>
                  <a:pt x="670" y="625"/>
                </a:lnTo>
                <a:lnTo>
                  <a:pt x="670" y="625"/>
                </a:lnTo>
                <a:lnTo>
                  <a:pt x="663" y="629"/>
                </a:lnTo>
                <a:lnTo>
                  <a:pt x="655" y="635"/>
                </a:lnTo>
                <a:lnTo>
                  <a:pt x="650" y="641"/>
                </a:lnTo>
                <a:lnTo>
                  <a:pt x="644" y="649"/>
                </a:lnTo>
                <a:lnTo>
                  <a:pt x="641" y="656"/>
                </a:lnTo>
                <a:lnTo>
                  <a:pt x="637" y="663"/>
                </a:lnTo>
                <a:lnTo>
                  <a:pt x="635" y="669"/>
                </a:lnTo>
                <a:lnTo>
                  <a:pt x="633" y="675"/>
                </a:lnTo>
                <a:lnTo>
                  <a:pt x="633" y="675"/>
                </a:lnTo>
                <a:lnTo>
                  <a:pt x="633" y="681"/>
                </a:lnTo>
                <a:lnTo>
                  <a:pt x="635" y="686"/>
                </a:lnTo>
                <a:lnTo>
                  <a:pt x="637" y="695"/>
                </a:lnTo>
                <a:lnTo>
                  <a:pt x="642" y="703"/>
                </a:lnTo>
                <a:lnTo>
                  <a:pt x="648" y="712"/>
                </a:lnTo>
                <a:lnTo>
                  <a:pt x="648" y="712"/>
                </a:lnTo>
                <a:lnTo>
                  <a:pt x="713" y="794"/>
                </a:lnTo>
                <a:lnTo>
                  <a:pt x="771" y="867"/>
                </a:lnTo>
                <a:lnTo>
                  <a:pt x="771" y="867"/>
                </a:lnTo>
                <a:lnTo>
                  <a:pt x="766" y="878"/>
                </a:lnTo>
                <a:lnTo>
                  <a:pt x="764" y="885"/>
                </a:lnTo>
                <a:lnTo>
                  <a:pt x="764" y="890"/>
                </a:lnTo>
                <a:lnTo>
                  <a:pt x="764" y="892"/>
                </a:lnTo>
                <a:lnTo>
                  <a:pt x="764" y="892"/>
                </a:lnTo>
                <a:lnTo>
                  <a:pt x="764" y="898"/>
                </a:lnTo>
                <a:lnTo>
                  <a:pt x="763" y="902"/>
                </a:lnTo>
                <a:lnTo>
                  <a:pt x="760" y="907"/>
                </a:lnTo>
                <a:lnTo>
                  <a:pt x="760" y="907"/>
                </a:lnTo>
                <a:lnTo>
                  <a:pt x="754" y="911"/>
                </a:lnTo>
                <a:lnTo>
                  <a:pt x="742" y="918"/>
                </a:lnTo>
                <a:lnTo>
                  <a:pt x="742" y="918"/>
                </a:lnTo>
                <a:lnTo>
                  <a:pt x="736" y="922"/>
                </a:lnTo>
                <a:lnTo>
                  <a:pt x="731" y="925"/>
                </a:lnTo>
                <a:lnTo>
                  <a:pt x="730" y="928"/>
                </a:lnTo>
                <a:lnTo>
                  <a:pt x="730" y="930"/>
                </a:lnTo>
                <a:lnTo>
                  <a:pt x="732" y="933"/>
                </a:lnTo>
                <a:lnTo>
                  <a:pt x="735" y="936"/>
                </a:lnTo>
                <a:lnTo>
                  <a:pt x="735" y="936"/>
                </a:lnTo>
                <a:lnTo>
                  <a:pt x="743" y="941"/>
                </a:lnTo>
                <a:lnTo>
                  <a:pt x="752" y="946"/>
                </a:lnTo>
                <a:lnTo>
                  <a:pt x="760" y="951"/>
                </a:lnTo>
                <a:lnTo>
                  <a:pt x="760" y="951"/>
                </a:lnTo>
                <a:lnTo>
                  <a:pt x="756" y="952"/>
                </a:lnTo>
                <a:lnTo>
                  <a:pt x="753" y="953"/>
                </a:lnTo>
                <a:lnTo>
                  <a:pt x="749" y="955"/>
                </a:lnTo>
                <a:lnTo>
                  <a:pt x="749" y="955"/>
                </a:lnTo>
                <a:lnTo>
                  <a:pt x="741" y="952"/>
                </a:lnTo>
                <a:lnTo>
                  <a:pt x="727" y="947"/>
                </a:lnTo>
                <a:lnTo>
                  <a:pt x="711" y="941"/>
                </a:lnTo>
                <a:lnTo>
                  <a:pt x="696" y="933"/>
                </a:lnTo>
                <a:lnTo>
                  <a:pt x="696" y="933"/>
                </a:lnTo>
                <a:lnTo>
                  <a:pt x="686" y="926"/>
                </a:lnTo>
                <a:lnTo>
                  <a:pt x="672" y="917"/>
                </a:lnTo>
                <a:lnTo>
                  <a:pt x="658" y="905"/>
                </a:lnTo>
                <a:lnTo>
                  <a:pt x="641" y="890"/>
                </a:lnTo>
                <a:lnTo>
                  <a:pt x="624" y="873"/>
                </a:lnTo>
                <a:lnTo>
                  <a:pt x="608" y="856"/>
                </a:lnTo>
                <a:lnTo>
                  <a:pt x="592" y="839"/>
                </a:lnTo>
                <a:lnTo>
                  <a:pt x="580" y="820"/>
                </a:lnTo>
                <a:lnTo>
                  <a:pt x="580" y="820"/>
                </a:lnTo>
                <a:lnTo>
                  <a:pt x="554" y="783"/>
                </a:lnTo>
                <a:lnTo>
                  <a:pt x="527" y="745"/>
                </a:lnTo>
                <a:lnTo>
                  <a:pt x="497" y="705"/>
                </a:lnTo>
                <a:lnTo>
                  <a:pt x="497" y="705"/>
                </a:lnTo>
                <a:lnTo>
                  <a:pt x="498" y="697"/>
                </a:lnTo>
                <a:lnTo>
                  <a:pt x="498" y="692"/>
                </a:lnTo>
                <a:lnTo>
                  <a:pt x="501" y="686"/>
                </a:lnTo>
                <a:lnTo>
                  <a:pt x="501" y="686"/>
                </a:lnTo>
                <a:lnTo>
                  <a:pt x="523" y="628"/>
                </a:lnTo>
                <a:lnTo>
                  <a:pt x="537" y="590"/>
                </a:lnTo>
                <a:lnTo>
                  <a:pt x="543" y="572"/>
                </a:lnTo>
                <a:lnTo>
                  <a:pt x="543" y="572"/>
                </a:lnTo>
                <a:lnTo>
                  <a:pt x="544" y="566"/>
                </a:lnTo>
                <a:lnTo>
                  <a:pt x="544" y="564"/>
                </a:lnTo>
                <a:lnTo>
                  <a:pt x="543" y="564"/>
                </a:lnTo>
                <a:lnTo>
                  <a:pt x="543" y="564"/>
                </a:lnTo>
                <a:lnTo>
                  <a:pt x="542" y="562"/>
                </a:lnTo>
                <a:lnTo>
                  <a:pt x="541" y="558"/>
                </a:lnTo>
                <a:lnTo>
                  <a:pt x="540" y="553"/>
                </a:lnTo>
                <a:lnTo>
                  <a:pt x="540" y="553"/>
                </a:lnTo>
                <a:lnTo>
                  <a:pt x="536" y="552"/>
                </a:lnTo>
                <a:lnTo>
                  <a:pt x="526" y="549"/>
                </a:lnTo>
                <a:lnTo>
                  <a:pt x="520" y="546"/>
                </a:lnTo>
                <a:lnTo>
                  <a:pt x="515" y="543"/>
                </a:lnTo>
                <a:lnTo>
                  <a:pt x="513" y="539"/>
                </a:lnTo>
                <a:lnTo>
                  <a:pt x="512" y="535"/>
                </a:lnTo>
                <a:lnTo>
                  <a:pt x="512" y="506"/>
                </a:lnTo>
                <a:lnTo>
                  <a:pt x="512" y="506"/>
                </a:lnTo>
                <a:lnTo>
                  <a:pt x="535" y="514"/>
                </a:lnTo>
                <a:lnTo>
                  <a:pt x="551" y="521"/>
                </a:lnTo>
                <a:lnTo>
                  <a:pt x="558" y="524"/>
                </a:lnTo>
                <a:lnTo>
                  <a:pt x="558" y="524"/>
                </a:lnTo>
                <a:lnTo>
                  <a:pt x="564" y="529"/>
                </a:lnTo>
                <a:lnTo>
                  <a:pt x="577" y="538"/>
                </a:lnTo>
                <a:lnTo>
                  <a:pt x="591" y="546"/>
                </a:lnTo>
                <a:lnTo>
                  <a:pt x="596" y="550"/>
                </a:lnTo>
                <a:lnTo>
                  <a:pt x="598" y="553"/>
                </a:lnTo>
                <a:lnTo>
                  <a:pt x="598" y="553"/>
                </a:lnTo>
                <a:lnTo>
                  <a:pt x="599" y="560"/>
                </a:lnTo>
                <a:lnTo>
                  <a:pt x="599" y="568"/>
                </a:lnTo>
                <a:lnTo>
                  <a:pt x="602" y="575"/>
                </a:lnTo>
                <a:lnTo>
                  <a:pt x="603" y="578"/>
                </a:lnTo>
                <a:lnTo>
                  <a:pt x="605" y="578"/>
                </a:lnTo>
                <a:lnTo>
                  <a:pt x="605" y="578"/>
                </a:lnTo>
                <a:lnTo>
                  <a:pt x="607" y="577"/>
                </a:lnTo>
                <a:lnTo>
                  <a:pt x="608" y="574"/>
                </a:lnTo>
                <a:lnTo>
                  <a:pt x="609" y="567"/>
                </a:lnTo>
                <a:lnTo>
                  <a:pt x="609" y="558"/>
                </a:lnTo>
                <a:lnTo>
                  <a:pt x="609" y="553"/>
                </a:lnTo>
                <a:lnTo>
                  <a:pt x="609" y="553"/>
                </a:lnTo>
                <a:lnTo>
                  <a:pt x="607" y="549"/>
                </a:lnTo>
                <a:lnTo>
                  <a:pt x="602" y="544"/>
                </a:lnTo>
                <a:lnTo>
                  <a:pt x="596" y="539"/>
                </a:lnTo>
                <a:lnTo>
                  <a:pt x="591" y="535"/>
                </a:lnTo>
                <a:lnTo>
                  <a:pt x="591" y="535"/>
                </a:lnTo>
                <a:lnTo>
                  <a:pt x="586" y="530"/>
                </a:lnTo>
                <a:lnTo>
                  <a:pt x="580" y="524"/>
                </a:lnTo>
                <a:lnTo>
                  <a:pt x="575" y="519"/>
                </a:lnTo>
                <a:lnTo>
                  <a:pt x="572" y="517"/>
                </a:lnTo>
                <a:lnTo>
                  <a:pt x="572" y="517"/>
                </a:lnTo>
                <a:lnTo>
                  <a:pt x="571" y="516"/>
                </a:lnTo>
                <a:lnTo>
                  <a:pt x="571" y="513"/>
                </a:lnTo>
                <a:lnTo>
                  <a:pt x="572" y="511"/>
                </a:lnTo>
                <a:lnTo>
                  <a:pt x="574" y="510"/>
                </a:lnTo>
                <a:lnTo>
                  <a:pt x="576" y="510"/>
                </a:lnTo>
                <a:lnTo>
                  <a:pt x="591" y="510"/>
                </a:lnTo>
                <a:lnTo>
                  <a:pt x="605" y="517"/>
                </a:lnTo>
                <a:lnTo>
                  <a:pt x="605" y="517"/>
                </a:lnTo>
                <a:lnTo>
                  <a:pt x="610" y="527"/>
                </a:lnTo>
                <a:lnTo>
                  <a:pt x="615" y="534"/>
                </a:lnTo>
                <a:lnTo>
                  <a:pt x="618" y="535"/>
                </a:lnTo>
                <a:lnTo>
                  <a:pt x="619" y="535"/>
                </a:lnTo>
                <a:lnTo>
                  <a:pt x="619" y="535"/>
                </a:lnTo>
                <a:lnTo>
                  <a:pt x="621" y="534"/>
                </a:lnTo>
                <a:lnTo>
                  <a:pt x="621" y="530"/>
                </a:lnTo>
                <a:lnTo>
                  <a:pt x="620" y="523"/>
                </a:lnTo>
                <a:lnTo>
                  <a:pt x="615" y="513"/>
                </a:lnTo>
                <a:lnTo>
                  <a:pt x="615" y="513"/>
                </a:lnTo>
                <a:lnTo>
                  <a:pt x="619" y="516"/>
                </a:lnTo>
                <a:lnTo>
                  <a:pt x="627" y="519"/>
                </a:lnTo>
                <a:lnTo>
                  <a:pt x="638" y="524"/>
                </a:lnTo>
                <a:lnTo>
                  <a:pt x="643" y="524"/>
                </a:lnTo>
                <a:lnTo>
                  <a:pt x="648" y="524"/>
                </a:lnTo>
                <a:lnTo>
                  <a:pt x="648" y="524"/>
                </a:lnTo>
                <a:lnTo>
                  <a:pt x="655" y="523"/>
                </a:lnTo>
                <a:lnTo>
                  <a:pt x="661" y="523"/>
                </a:lnTo>
                <a:lnTo>
                  <a:pt x="663" y="523"/>
                </a:lnTo>
                <a:lnTo>
                  <a:pt x="665" y="522"/>
                </a:lnTo>
                <a:lnTo>
                  <a:pt x="665" y="519"/>
                </a:lnTo>
                <a:lnTo>
                  <a:pt x="666" y="517"/>
                </a:lnTo>
                <a:lnTo>
                  <a:pt x="666" y="517"/>
                </a:lnTo>
                <a:lnTo>
                  <a:pt x="668" y="507"/>
                </a:lnTo>
                <a:lnTo>
                  <a:pt x="668" y="504"/>
                </a:lnTo>
                <a:lnTo>
                  <a:pt x="666" y="502"/>
                </a:lnTo>
                <a:lnTo>
                  <a:pt x="666" y="502"/>
                </a:lnTo>
                <a:lnTo>
                  <a:pt x="619" y="484"/>
                </a:lnTo>
                <a:lnTo>
                  <a:pt x="619" y="484"/>
                </a:lnTo>
                <a:lnTo>
                  <a:pt x="642" y="485"/>
                </a:lnTo>
                <a:lnTo>
                  <a:pt x="659" y="485"/>
                </a:lnTo>
                <a:lnTo>
                  <a:pt x="670" y="484"/>
                </a:lnTo>
                <a:lnTo>
                  <a:pt x="670" y="484"/>
                </a:lnTo>
                <a:lnTo>
                  <a:pt x="672" y="483"/>
                </a:lnTo>
                <a:lnTo>
                  <a:pt x="674" y="482"/>
                </a:lnTo>
                <a:lnTo>
                  <a:pt x="675" y="480"/>
                </a:lnTo>
                <a:lnTo>
                  <a:pt x="681" y="480"/>
                </a:lnTo>
                <a:lnTo>
                  <a:pt x="681" y="480"/>
                </a:lnTo>
                <a:lnTo>
                  <a:pt x="696" y="482"/>
                </a:lnTo>
                <a:lnTo>
                  <a:pt x="702" y="483"/>
                </a:lnTo>
                <a:lnTo>
                  <a:pt x="705" y="484"/>
                </a:lnTo>
                <a:lnTo>
                  <a:pt x="705" y="484"/>
                </a:lnTo>
                <a:lnTo>
                  <a:pt x="710" y="489"/>
                </a:lnTo>
                <a:lnTo>
                  <a:pt x="715" y="490"/>
                </a:lnTo>
                <a:lnTo>
                  <a:pt x="724" y="491"/>
                </a:lnTo>
                <a:lnTo>
                  <a:pt x="724" y="491"/>
                </a:lnTo>
                <a:lnTo>
                  <a:pt x="742" y="495"/>
                </a:lnTo>
                <a:lnTo>
                  <a:pt x="749" y="495"/>
                </a:lnTo>
                <a:lnTo>
                  <a:pt x="760" y="491"/>
                </a:lnTo>
                <a:lnTo>
                  <a:pt x="760" y="491"/>
                </a:lnTo>
                <a:lnTo>
                  <a:pt x="792" y="480"/>
                </a:lnTo>
                <a:lnTo>
                  <a:pt x="821" y="471"/>
                </a:lnTo>
                <a:lnTo>
                  <a:pt x="821" y="471"/>
                </a:lnTo>
                <a:lnTo>
                  <a:pt x="826" y="468"/>
                </a:lnTo>
                <a:lnTo>
                  <a:pt x="831" y="464"/>
                </a:lnTo>
                <a:lnTo>
                  <a:pt x="838" y="457"/>
                </a:lnTo>
                <a:lnTo>
                  <a:pt x="847" y="449"/>
                </a:lnTo>
                <a:lnTo>
                  <a:pt x="847" y="449"/>
                </a:lnTo>
                <a:lnTo>
                  <a:pt x="848" y="447"/>
                </a:lnTo>
                <a:lnTo>
                  <a:pt x="852" y="446"/>
                </a:lnTo>
                <a:lnTo>
                  <a:pt x="854" y="446"/>
                </a:lnTo>
                <a:lnTo>
                  <a:pt x="855" y="447"/>
                </a:lnTo>
                <a:lnTo>
                  <a:pt x="856" y="449"/>
                </a:lnTo>
                <a:lnTo>
                  <a:pt x="858" y="452"/>
                </a:lnTo>
                <a:lnTo>
                  <a:pt x="858" y="452"/>
                </a:lnTo>
                <a:close/>
                <a:moveTo>
                  <a:pt x="836" y="723"/>
                </a:moveTo>
                <a:lnTo>
                  <a:pt x="810" y="784"/>
                </a:lnTo>
                <a:lnTo>
                  <a:pt x="803" y="780"/>
                </a:lnTo>
                <a:lnTo>
                  <a:pt x="803" y="780"/>
                </a:lnTo>
                <a:lnTo>
                  <a:pt x="802" y="775"/>
                </a:lnTo>
                <a:lnTo>
                  <a:pt x="798" y="768"/>
                </a:lnTo>
                <a:lnTo>
                  <a:pt x="792" y="759"/>
                </a:lnTo>
                <a:lnTo>
                  <a:pt x="792" y="759"/>
                </a:lnTo>
                <a:lnTo>
                  <a:pt x="783" y="747"/>
                </a:lnTo>
                <a:lnTo>
                  <a:pt x="772" y="735"/>
                </a:lnTo>
                <a:lnTo>
                  <a:pt x="764" y="725"/>
                </a:lnTo>
                <a:lnTo>
                  <a:pt x="761" y="722"/>
                </a:lnTo>
                <a:lnTo>
                  <a:pt x="760" y="719"/>
                </a:lnTo>
                <a:lnTo>
                  <a:pt x="760" y="719"/>
                </a:lnTo>
                <a:lnTo>
                  <a:pt x="760" y="714"/>
                </a:lnTo>
                <a:lnTo>
                  <a:pt x="761" y="712"/>
                </a:lnTo>
                <a:lnTo>
                  <a:pt x="764" y="712"/>
                </a:lnTo>
                <a:lnTo>
                  <a:pt x="764" y="712"/>
                </a:lnTo>
                <a:lnTo>
                  <a:pt x="800" y="718"/>
                </a:lnTo>
                <a:lnTo>
                  <a:pt x="836" y="723"/>
                </a:lnTo>
                <a:lnTo>
                  <a:pt x="836" y="723"/>
                </a:lnTo>
                <a:close/>
                <a:moveTo>
                  <a:pt x="915" y="842"/>
                </a:moveTo>
                <a:lnTo>
                  <a:pt x="915" y="842"/>
                </a:lnTo>
                <a:lnTo>
                  <a:pt x="929" y="853"/>
                </a:lnTo>
                <a:lnTo>
                  <a:pt x="943" y="863"/>
                </a:lnTo>
                <a:lnTo>
                  <a:pt x="904" y="918"/>
                </a:lnTo>
                <a:lnTo>
                  <a:pt x="904" y="918"/>
                </a:lnTo>
                <a:lnTo>
                  <a:pt x="900" y="914"/>
                </a:lnTo>
                <a:lnTo>
                  <a:pt x="897" y="912"/>
                </a:lnTo>
                <a:lnTo>
                  <a:pt x="893" y="911"/>
                </a:lnTo>
                <a:lnTo>
                  <a:pt x="893" y="911"/>
                </a:lnTo>
                <a:lnTo>
                  <a:pt x="892" y="909"/>
                </a:lnTo>
                <a:lnTo>
                  <a:pt x="889" y="908"/>
                </a:lnTo>
                <a:lnTo>
                  <a:pt x="887" y="903"/>
                </a:lnTo>
                <a:lnTo>
                  <a:pt x="882" y="896"/>
                </a:lnTo>
                <a:lnTo>
                  <a:pt x="882" y="896"/>
                </a:lnTo>
                <a:lnTo>
                  <a:pt x="898" y="868"/>
                </a:lnTo>
                <a:lnTo>
                  <a:pt x="909" y="850"/>
                </a:lnTo>
                <a:lnTo>
                  <a:pt x="915" y="842"/>
                </a:lnTo>
                <a:lnTo>
                  <a:pt x="915" y="842"/>
                </a:lnTo>
                <a:close/>
                <a:moveTo>
                  <a:pt x="1077" y="777"/>
                </a:moveTo>
                <a:lnTo>
                  <a:pt x="1073" y="788"/>
                </a:lnTo>
                <a:lnTo>
                  <a:pt x="1073" y="788"/>
                </a:lnTo>
                <a:lnTo>
                  <a:pt x="1060" y="791"/>
                </a:lnTo>
                <a:lnTo>
                  <a:pt x="1046" y="796"/>
                </a:lnTo>
                <a:lnTo>
                  <a:pt x="1033" y="802"/>
                </a:lnTo>
                <a:lnTo>
                  <a:pt x="1033" y="802"/>
                </a:lnTo>
                <a:lnTo>
                  <a:pt x="1017" y="813"/>
                </a:lnTo>
                <a:lnTo>
                  <a:pt x="998" y="828"/>
                </a:lnTo>
                <a:lnTo>
                  <a:pt x="976" y="846"/>
                </a:lnTo>
                <a:lnTo>
                  <a:pt x="976" y="846"/>
                </a:lnTo>
                <a:lnTo>
                  <a:pt x="970" y="844"/>
                </a:lnTo>
                <a:lnTo>
                  <a:pt x="967" y="841"/>
                </a:lnTo>
                <a:lnTo>
                  <a:pt x="967" y="840"/>
                </a:lnTo>
                <a:lnTo>
                  <a:pt x="968" y="839"/>
                </a:lnTo>
                <a:lnTo>
                  <a:pt x="968" y="839"/>
                </a:lnTo>
                <a:lnTo>
                  <a:pt x="1011" y="805"/>
                </a:lnTo>
                <a:lnTo>
                  <a:pt x="1038" y="783"/>
                </a:lnTo>
                <a:lnTo>
                  <a:pt x="1048" y="775"/>
                </a:lnTo>
                <a:lnTo>
                  <a:pt x="1051" y="773"/>
                </a:lnTo>
                <a:lnTo>
                  <a:pt x="1051" y="773"/>
                </a:lnTo>
                <a:lnTo>
                  <a:pt x="1077" y="777"/>
                </a:lnTo>
                <a:lnTo>
                  <a:pt x="1077" y="777"/>
                </a:lnTo>
                <a:close/>
                <a:moveTo>
                  <a:pt x="1123" y="777"/>
                </a:moveTo>
                <a:lnTo>
                  <a:pt x="1123" y="777"/>
                </a:lnTo>
                <a:lnTo>
                  <a:pt x="1180" y="778"/>
                </a:lnTo>
                <a:lnTo>
                  <a:pt x="1219" y="778"/>
                </a:lnTo>
                <a:lnTo>
                  <a:pt x="1239" y="777"/>
                </a:lnTo>
                <a:lnTo>
                  <a:pt x="1239" y="777"/>
                </a:lnTo>
                <a:lnTo>
                  <a:pt x="1239" y="778"/>
                </a:lnTo>
                <a:lnTo>
                  <a:pt x="1240" y="780"/>
                </a:lnTo>
                <a:lnTo>
                  <a:pt x="1239" y="788"/>
                </a:lnTo>
                <a:lnTo>
                  <a:pt x="1239" y="798"/>
                </a:lnTo>
                <a:lnTo>
                  <a:pt x="1239" y="798"/>
                </a:lnTo>
                <a:lnTo>
                  <a:pt x="1238" y="797"/>
                </a:lnTo>
                <a:lnTo>
                  <a:pt x="1230" y="795"/>
                </a:lnTo>
                <a:lnTo>
                  <a:pt x="1217" y="791"/>
                </a:lnTo>
                <a:lnTo>
                  <a:pt x="1206" y="789"/>
                </a:lnTo>
                <a:lnTo>
                  <a:pt x="1191" y="788"/>
                </a:lnTo>
                <a:lnTo>
                  <a:pt x="1191" y="788"/>
                </a:lnTo>
                <a:lnTo>
                  <a:pt x="1165" y="786"/>
                </a:lnTo>
                <a:lnTo>
                  <a:pt x="1143" y="786"/>
                </a:lnTo>
                <a:lnTo>
                  <a:pt x="1123" y="788"/>
                </a:lnTo>
                <a:lnTo>
                  <a:pt x="1123" y="777"/>
                </a:lnTo>
                <a:close/>
                <a:moveTo>
                  <a:pt x="493" y="502"/>
                </a:moveTo>
                <a:lnTo>
                  <a:pt x="493" y="539"/>
                </a:lnTo>
                <a:lnTo>
                  <a:pt x="493" y="539"/>
                </a:lnTo>
                <a:lnTo>
                  <a:pt x="495" y="545"/>
                </a:lnTo>
                <a:lnTo>
                  <a:pt x="496" y="549"/>
                </a:lnTo>
                <a:lnTo>
                  <a:pt x="501" y="550"/>
                </a:lnTo>
                <a:lnTo>
                  <a:pt x="501" y="550"/>
                </a:lnTo>
                <a:lnTo>
                  <a:pt x="502" y="551"/>
                </a:lnTo>
                <a:lnTo>
                  <a:pt x="503" y="555"/>
                </a:lnTo>
                <a:lnTo>
                  <a:pt x="504" y="561"/>
                </a:lnTo>
                <a:lnTo>
                  <a:pt x="504" y="561"/>
                </a:lnTo>
                <a:lnTo>
                  <a:pt x="505" y="563"/>
                </a:lnTo>
                <a:lnTo>
                  <a:pt x="507" y="566"/>
                </a:lnTo>
                <a:lnTo>
                  <a:pt x="512" y="568"/>
                </a:lnTo>
                <a:lnTo>
                  <a:pt x="512" y="568"/>
                </a:lnTo>
                <a:lnTo>
                  <a:pt x="518" y="568"/>
                </a:lnTo>
                <a:lnTo>
                  <a:pt x="523" y="568"/>
                </a:lnTo>
                <a:lnTo>
                  <a:pt x="526" y="568"/>
                </a:lnTo>
                <a:lnTo>
                  <a:pt x="526" y="568"/>
                </a:lnTo>
                <a:lnTo>
                  <a:pt x="526" y="568"/>
                </a:lnTo>
                <a:lnTo>
                  <a:pt x="526" y="568"/>
                </a:lnTo>
                <a:lnTo>
                  <a:pt x="526" y="571"/>
                </a:lnTo>
                <a:lnTo>
                  <a:pt x="526" y="574"/>
                </a:lnTo>
                <a:lnTo>
                  <a:pt x="497" y="636"/>
                </a:lnTo>
                <a:lnTo>
                  <a:pt x="490" y="658"/>
                </a:lnTo>
                <a:lnTo>
                  <a:pt x="490" y="658"/>
                </a:lnTo>
                <a:lnTo>
                  <a:pt x="484" y="664"/>
                </a:lnTo>
                <a:lnTo>
                  <a:pt x="480" y="669"/>
                </a:lnTo>
                <a:lnTo>
                  <a:pt x="479" y="672"/>
                </a:lnTo>
                <a:lnTo>
                  <a:pt x="479" y="672"/>
                </a:lnTo>
                <a:lnTo>
                  <a:pt x="457" y="596"/>
                </a:lnTo>
                <a:lnTo>
                  <a:pt x="457" y="596"/>
                </a:lnTo>
                <a:lnTo>
                  <a:pt x="462" y="594"/>
                </a:lnTo>
                <a:lnTo>
                  <a:pt x="468" y="589"/>
                </a:lnTo>
                <a:lnTo>
                  <a:pt x="468" y="589"/>
                </a:lnTo>
                <a:lnTo>
                  <a:pt x="469" y="586"/>
                </a:lnTo>
                <a:lnTo>
                  <a:pt x="469" y="583"/>
                </a:lnTo>
                <a:lnTo>
                  <a:pt x="468" y="578"/>
                </a:lnTo>
                <a:lnTo>
                  <a:pt x="457" y="578"/>
                </a:lnTo>
                <a:lnTo>
                  <a:pt x="457" y="578"/>
                </a:lnTo>
                <a:lnTo>
                  <a:pt x="457" y="571"/>
                </a:lnTo>
                <a:lnTo>
                  <a:pt x="458" y="553"/>
                </a:lnTo>
                <a:lnTo>
                  <a:pt x="459" y="534"/>
                </a:lnTo>
                <a:lnTo>
                  <a:pt x="462" y="525"/>
                </a:lnTo>
                <a:lnTo>
                  <a:pt x="464" y="521"/>
                </a:lnTo>
                <a:lnTo>
                  <a:pt x="464" y="521"/>
                </a:lnTo>
                <a:lnTo>
                  <a:pt x="473" y="513"/>
                </a:lnTo>
                <a:lnTo>
                  <a:pt x="482" y="508"/>
                </a:lnTo>
                <a:lnTo>
                  <a:pt x="493" y="502"/>
                </a:lnTo>
                <a:lnTo>
                  <a:pt x="493" y="502"/>
                </a:lnTo>
                <a:close/>
                <a:moveTo>
                  <a:pt x="515" y="480"/>
                </a:moveTo>
                <a:lnTo>
                  <a:pt x="515" y="480"/>
                </a:lnTo>
                <a:lnTo>
                  <a:pt x="515" y="480"/>
                </a:lnTo>
                <a:lnTo>
                  <a:pt x="516" y="479"/>
                </a:lnTo>
                <a:lnTo>
                  <a:pt x="523" y="480"/>
                </a:lnTo>
                <a:lnTo>
                  <a:pt x="540" y="484"/>
                </a:lnTo>
                <a:lnTo>
                  <a:pt x="540" y="484"/>
                </a:lnTo>
                <a:lnTo>
                  <a:pt x="552" y="488"/>
                </a:lnTo>
                <a:lnTo>
                  <a:pt x="554" y="488"/>
                </a:lnTo>
                <a:lnTo>
                  <a:pt x="554" y="488"/>
                </a:lnTo>
                <a:lnTo>
                  <a:pt x="554" y="493"/>
                </a:lnTo>
                <a:lnTo>
                  <a:pt x="554" y="499"/>
                </a:lnTo>
                <a:lnTo>
                  <a:pt x="554" y="499"/>
                </a:lnTo>
                <a:lnTo>
                  <a:pt x="555" y="501"/>
                </a:lnTo>
                <a:lnTo>
                  <a:pt x="558" y="504"/>
                </a:lnTo>
                <a:lnTo>
                  <a:pt x="562" y="506"/>
                </a:lnTo>
                <a:lnTo>
                  <a:pt x="558" y="513"/>
                </a:lnTo>
                <a:lnTo>
                  <a:pt x="515" y="495"/>
                </a:lnTo>
                <a:lnTo>
                  <a:pt x="515" y="480"/>
                </a:lnTo>
                <a:close/>
                <a:moveTo>
                  <a:pt x="451" y="618"/>
                </a:moveTo>
                <a:lnTo>
                  <a:pt x="460" y="636"/>
                </a:lnTo>
                <a:lnTo>
                  <a:pt x="460" y="666"/>
                </a:lnTo>
                <a:lnTo>
                  <a:pt x="451" y="666"/>
                </a:lnTo>
                <a:lnTo>
                  <a:pt x="451" y="618"/>
                </a:lnTo>
                <a:close/>
                <a:moveTo>
                  <a:pt x="447" y="675"/>
                </a:moveTo>
                <a:lnTo>
                  <a:pt x="447" y="675"/>
                </a:lnTo>
                <a:lnTo>
                  <a:pt x="451" y="678"/>
                </a:lnTo>
                <a:lnTo>
                  <a:pt x="457" y="679"/>
                </a:lnTo>
                <a:lnTo>
                  <a:pt x="457" y="679"/>
                </a:lnTo>
                <a:lnTo>
                  <a:pt x="466" y="683"/>
                </a:lnTo>
                <a:lnTo>
                  <a:pt x="471" y="685"/>
                </a:lnTo>
                <a:lnTo>
                  <a:pt x="471" y="686"/>
                </a:lnTo>
                <a:lnTo>
                  <a:pt x="471" y="686"/>
                </a:lnTo>
                <a:lnTo>
                  <a:pt x="471" y="686"/>
                </a:lnTo>
                <a:lnTo>
                  <a:pt x="465" y="702"/>
                </a:lnTo>
                <a:lnTo>
                  <a:pt x="453" y="736"/>
                </a:lnTo>
                <a:lnTo>
                  <a:pt x="436" y="784"/>
                </a:lnTo>
                <a:lnTo>
                  <a:pt x="414" y="777"/>
                </a:lnTo>
                <a:lnTo>
                  <a:pt x="447" y="675"/>
                </a:lnTo>
                <a:close/>
                <a:moveTo>
                  <a:pt x="436" y="669"/>
                </a:moveTo>
                <a:lnTo>
                  <a:pt x="436" y="669"/>
                </a:lnTo>
                <a:lnTo>
                  <a:pt x="432" y="688"/>
                </a:lnTo>
                <a:lnTo>
                  <a:pt x="423" y="725"/>
                </a:lnTo>
                <a:lnTo>
                  <a:pt x="412" y="763"/>
                </a:lnTo>
                <a:lnTo>
                  <a:pt x="407" y="780"/>
                </a:lnTo>
                <a:lnTo>
                  <a:pt x="407" y="780"/>
                </a:lnTo>
                <a:lnTo>
                  <a:pt x="404" y="781"/>
                </a:lnTo>
                <a:lnTo>
                  <a:pt x="403" y="781"/>
                </a:lnTo>
                <a:lnTo>
                  <a:pt x="399" y="784"/>
                </a:lnTo>
                <a:lnTo>
                  <a:pt x="399" y="784"/>
                </a:lnTo>
                <a:lnTo>
                  <a:pt x="397" y="788"/>
                </a:lnTo>
                <a:lnTo>
                  <a:pt x="396" y="789"/>
                </a:lnTo>
                <a:lnTo>
                  <a:pt x="395" y="790"/>
                </a:lnTo>
                <a:lnTo>
                  <a:pt x="392" y="791"/>
                </a:lnTo>
                <a:lnTo>
                  <a:pt x="392" y="791"/>
                </a:lnTo>
                <a:lnTo>
                  <a:pt x="374" y="794"/>
                </a:lnTo>
                <a:lnTo>
                  <a:pt x="360" y="795"/>
                </a:lnTo>
                <a:lnTo>
                  <a:pt x="360" y="795"/>
                </a:lnTo>
                <a:lnTo>
                  <a:pt x="358" y="792"/>
                </a:lnTo>
                <a:lnTo>
                  <a:pt x="351" y="786"/>
                </a:lnTo>
                <a:lnTo>
                  <a:pt x="347" y="784"/>
                </a:lnTo>
                <a:lnTo>
                  <a:pt x="341" y="780"/>
                </a:lnTo>
                <a:lnTo>
                  <a:pt x="335" y="778"/>
                </a:lnTo>
                <a:lnTo>
                  <a:pt x="328" y="777"/>
                </a:lnTo>
                <a:lnTo>
                  <a:pt x="328" y="777"/>
                </a:lnTo>
                <a:lnTo>
                  <a:pt x="313" y="777"/>
                </a:lnTo>
                <a:lnTo>
                  <a:pt x="301" y="777"/>
                </a:lnTo>
                <a:lnTo>
                  <a:pt x="287" y="777"/>
                </a:lnTo>
                <a:lnTo>
                  <a:pt x="287" y="777"/>
                </a:lnTo>
                <a:lnTo>
                  <a:pt x="287" y="764"/>
                </a:lnTo>
                <a:lnTo>
                  <a:pt x="287" y="756"/>
                </a:lnTo>
                <a:lnTo>
                  <a:pt x="287" y="752"/>
                </a:lnTo>
                <a:lnTo>
                  <a:pt x="287" y="752"/>
                </a:lnTo>
                <a:lnTo>
                  <a:pt x="303" y="752"/>
                </a:lnTo>
                <a:lnTo>
                  <a:pt x="335" y="755"/>
                </a:lnTo>
                <a:lnTo>
                  <a:pt x="368" y="756"/>
                </a:lnTo>
                <a:lnTo>
                  <a:pt x="379" y="756"/>
                </a:lnTo>
                <a:lnTo>
                  <a:pt x="385" y="756"/>
                </a:lnTo>
                <a:lnTo>
                  <a:pt x="385" y="756"/>
                </a:lnTo>
                <a:lnTo>
                  <a:pt x="389" y="752"/>
                </a:lnTo>
                <a:lnTo>
                  <a:pt x="390" y="750"/>
                </a:lnTo>
                <a:lnTo>
                  <a:pt x="391" y="747"/>
                </a:lnTo>
                <a:lnTo>
                  <a:pt x="392" y="745"/>
                </a:lnTo>
                <a:lnTo>
                  <a:pt x="392" y="745"/>
                </a:lnTo>
                <a:lnTo>
                  <a:pt x="398" y="730"/>
                </a:lnTo>
                <a:lnTo>
                  <a:pt x="409" y="703"/>
                </a:lnTo>
                <a:lnTo>
                  <a:pt x="425" y="666"/>
                </a:lnTo>
                <a:lnTo>
                  <a:pt x="425" y="666"/>
                </a:lnTo>
                <a:lnTo>
                  <a:pt x="430" y="666"/>
                </a:lnTo>
                <a:lnTo>
                  <a:pt x="434" y="667"/>
                </a:lnTo>
                <a:lnTo>
                  <a:pt x="436" y="669"/>
                </a:lnTo>
                <a:lnTo>
                  <a:pt x="436" y="669"/>
                </a:lnTo>
                <a:close/>
                <a:moveTo>
                  <a:pt x="443" y="622"/>
                </a:moveTo>
                <a:lnTo>
                  <a:pt x="443" y="647"/>
                </a:lnTo>
                <a:lnTo>
                  <a:pt x="432" y="647"/>
                </a:lnTo>
                <a:lnTo>
                  <a:pt x="432" y="647"/>
                </a:lnTo>
                <a:lnTo>
                  <a:pt x="431" y="641"/>
                </a:lnTo>
                <a:lnTo>
                  <a:pt x="431" y="636"/>
                </a:lnTo>
                <a:lnTo>
                  <a:pt x="432" y="633"/>
                </a:lnTo>
                <a:lnTo>
                  <a:pt x="443" y="622"/>
                </a:lnTo>
                <a:close/>
                <a:moveTo>
                  <a:pt x="285" y="863"/>
                </a:moveTo>
                <a:lnTo>
                  <a:pt x="285" y="863"/>
                </a:lnTo>
                <a:lnTo>
                  <a:pt x="287" y="867"/>
                </a:lnTo>
                <a:lnTo>
                  <a:pt x="290" y="868"/>
                </a:lnTo>
                <a:lnTo>
                  <a:pt x="291" y="867"/>
                </a:lnTo>
                <a:lnTo>
                  <a:pt x="291" y="867"/>
                </a:lnTo>
                <a:lnTo>
                  <a:pt x="298" y="853"/>
                </a:lnTo>
                <a:lnTo>
                  <a:pt x="298" y="853"/>
                </a:lnTo>
                <a:lnTo>
                  <a:pt x="298" y="852"/>
                </a:lnTo>
                <a:lnTo>
                  <a:pt x="300" y="851"/>
                </a:lnTo>
                <a:lnTo>
                  <a:pt x="303" y="851"/>
                </a:lnTo>
                <a:lnTo>
                  <a:pt x="309" y="853"/>
                </a:lnTo>
                <a:lnTo>
                  <a:pt x="309" y="853"/>
                </a:lnTo>
                <a:lnTo>
                  <a:pt x="317" y="855"/>
                </a:lnTo>
                <a:lnTo>
                  <a:pt x="322" y="855"/>
                </a:lnTo>
                <a:lnTo>
                  <a:pt x="324" y="855"/>
                </a:lnTo>
                <a:lnTo>
                  <a:pt x="324" y="857"/>
                </a:lnTo>
                <a:lnTo>
                  <a:pt x="324" y="857"/>
                </a:lnTo>
                <a:lnTo>
                  <a:pt x="324" y="858"/>
                </a:lnTo>
                <a:lnTo>
                  <a:pt x="324" y="859"/>
                </a:lnTo>
                <a:lnTo>
                  <a:pt x="326" y="862"/>
                </a:lnTo>
                <a:lnTo>
                  <a:pt x="331" y="863"/>
                </a:lnTo>
                <a:lnTo>
                  <a:pt x="331" y="863"/>
                </a:lnTo>
                <a:lnTo>
                  <a:pt x="337" y="861"/>
                </a:lnTo>
                <a:lnTo>
                  <a:pt x="341" y="859"/>
                </a:lnTo>
                <a:lnTo>
                  <a:pt x="342" y="859"/>
                </a:lnTo>
                <a:lnTo>
                  <a:pt x="342" y="861"/>
                </a:lnTo>
                <a:lnTo>
                  <a:pt x="342" y="861"/>
                </a:lnTo>
                <a:lnTo>
                  <a:pt x="341" y="864"/>
                </a:lnTo>
                <a:lnTo>
                  <a:pt x="340" y="869"/>
                </a:lnTo>
                <a:lnTo>
                  <a:pt x="339" y="881"/>
                </a:lnTo>
                <a:lnTo>
                  <a:pt x="339" y="881"/>
                </a:lnTo>
                <a:lnTo>
                  <a:pt x="339" y="890"/>
                </a:lnTo>
                <a:lnTo>
                  <a:pt x="340" y="892"/>
                </a:lnTo>
                <a:lnTo>
                  <a:pt x="342" y="892"/>
                </a:lnTo>
                <a:lnTo>
                  <a:pt x="342" y="892"/>
                </a:lnTo>
                <a:lnTo>
                  <a:pt x="350" y="895"/>
                </a:lnTo>
                <a:lnTo>
                  <a:pt x="362" y="900"/>
                </a:lnTo>
                <a:lnTo>
                  <a:pt x="378" y="907"/>
                </a:lnTo>
                <a:lnTo>
                  <a:pt x="378" y="907"/>
                </a:lnTo>
                <a:lnTo>
                  <a:pt x="363" y="939"/>
                </a:lnTo>
                <a:lnTo>
                  <a:pt x="348" y="964"/>
                </a:lnTo>
                <a:lnTo>
                  <a:pt x="342" y="976"/>
                </a:lnTo>
                <a:lnTo>
                  <a:pt x="335" y="986"/>
                </a:lnTo>
                <a:lnTo>
                  <a:pt x="335" y="986"/>
                </a:lnTo>
                <a:lnTo>
                  <a:pt x="328" y="995"/>
                </a:lnTo>
                <a:lnTo>
                  <a:pt x="319" y="1003"/>
                </a:lnTo>
                <a:lnTo>
                  <a:pt x="300" y="1020"/>
                </a:lnTo>
                <a:lnTo>
                  <a:pt x="278" y="1037"/>
                </a:lnTo>
                <a:lnTo>
                  <a:pt x="278" y="1037"/>
                </a:lnTo>
                <a:lnTo>
                  <a:pt x="280" y="950"/>
                </a:lnTo>
                <a:lnTo>
                  <a:pt x="283" y="890"/>
                </a:lnTo>
                <a:lnTo>
                  <a:pt x="285" y="863"/>
                </a:lnTo>
                <a:lnTo>
                  <a:pt x="285" y="863"/>
                </a:lnTo>
                <a:close/>
                <a:moveTo>
                  <a:pt x="425" y="874"/>
                </a:moveTo>
                <a:lnTo>
                  <a:pt x="425" y="874"/>
                </a:lnTo>
                <a:lnTo>
                  <a:pt x="431" y="879"/>
                </a:lnTo>
                <a:lnTo>
                  <a:pt x="437" y="885"/>
                </a:lnTo>
                <a:lnTo>
                  <a:pt x="446" y="894"/>
                </a:lnTo>
                <a:lnTo>
                  <a:pt x="454" y="903"/>
                </a:lnTo>
                <a:lnTo>
                  <a:pt x="464" y="917"/>
                </a:lnTo>
                <a:lnTo>
                  <a:pt x="474" y="933"/>
                </a:lnTo>
                <a:lnTo>
                  <a:pt x="482" y="951"/>
                </a:lnTo>
                <a:lnTo>
                  <a:pt x="482" y="951"/>
                </a:lnTo>
                <a:lnTo>
                  <a:pt x="490" y="969"/>
                </a:lnTo>
                <a:lnTo>
                  <a:pt x="496" y="987"/>
                </a:lnTo>
                <a:lnTo>
                  <a:pt x="499" y="1006"/>
                </a:lnTo>
                <a:lnTo>
                  <a:pt x="502" y="1022"/>
                </a:lnTo>
                <a:lnTo>
                  <a:pt x="504" y="1045"/>
                </a:lnTo>
                <a:lnTo>
                  <a:pt x="504" y="1054"/>
                </a:lnTo>
                <a:lnTo>
                  <a:pt x="504" y="1054"/>
                </a:lnTo>
                <a:lnTo>
                  <a:pt x="498" y="1056"/>
                </a:lnTo>
                <a:lnTo>
                  <a:pt x="484" y="1056"/>
                </a:lnTo>
                <a:lnTo>
                  <a:pt x="437" y="1054"/>
                </a:lnTo>
                <a:lnTo>
                  <a:pt x="364" y="1052"/>
                </a:lnTo>
                <a:lnTo>
                  <a:pt x="364" y="1052"/>
                </a:lnTo>
                <a:lnTo>
                  <a:pt x="350" y="1051"/>
                </a:lnTo>
                <a:lnTo>
                  <a:pt x="329" y="1051"/>
                </a:lnTo>
                <a:lnTo>
                  <a:pt x="298" y="1052"/>
                </a:lnTo>
                <a:lnTo>
                  <a:pt x="298" y="1052"/>
                </a:lnTo>
                <a:lnTo>
                  <a:pt x="298" y="1051"/>
                </a:lnTo>
                <a:lnTo>
                  <a:pt x="298" y="1050"/>
                </a:lnTo>
                <a:lnTo>
                  <a:pt x="298" y="1048"/>
                </a:lnTo>
                <a:lnTo>
                  <a:pt x="298" y="1048"/>
                </a:lnTo>
                <a:lnTo>
                  <a:pt x="307" y="1041"/>
                </a:lnTo>
                <a:lnTo>
                  <a:pt x="326" y="1024"/>
                </a:lnTo>
                <a:lnTo>
                  <a:pt x="339" y="1012"/>
                </a:lnTo>
                <a:lnTo>
                  <a:pt x="351" y="1000"/>
                </a:lnTo>
                <a:lnTo>
                  <a:pt x="362" y="986"/>
                </a:lnTo>
                <a:lnTo>
                  <a:pt x="370" y="972"/>
                </a:lnTo>
                <a:lnTo>
                  <a:pt x="370" y="972"/>
                </a:lnTo>
                <a:lnTo>
                  <a:pt x="406" y="909"/>
                </a:lnTo>
                <a:lnTo>
                  <a:pt x="425" y="874"/>
                </a:lnTo>
                <a:lnTo>
                  <a:pt x="425" y="874"/>
                </a:lnTo>
                <a:close/>
                <a:moveTo>
                  <a:pt x="475" y="881"/>
                </a:moveTo>
                <a:lnTo>
                  <a:pt x="482" y="881"/>
                </a:lnTo>
                <a:lnTo>
                  <a:pt x="482" y="881"/>
                </a:lnTo>
                <a:lnTo>
                  <a:pt x="488" y="889"/>
                </a:lnTo>
                <a:lnTo>
                  <a:pt x="503" y="907"/>
                </a:lnTo>
                <a:lnTo>
                  <a:pt x="512" y="919"/>
                </a:lnTo>
                <a:lnTo>
                  <a:pt x="520" y="933"/>
                </a:lnTo>
                <a:lnTo>
                  <a:pt x="527" y="946"/>
                </a:lnTo>
                <a:lnTo>
                  <a:pt x="532" y="961"/>
                </a:lnTo>
                <a:lnTo>
                  <a:pt x="532" y="961"/>
                </a:lnTo>
                <a:lnTo>
                  <a:pt x="537" y="980"/>
                </a:lnTo>
                <a:lnTo>
                  <a:pt x="541" y="998"/>
                </a:lnTo>
                <a:lnTo>
                  <a:pt x="542" y="1014"/>
                </a:lnTo>
                <a:lnTo>
                  <a:pt x="543" y="1030"/>
                </a:lnTo>
                <a:lnTo>
                  <a:pt x="542" y="1058"/>
                </a:lnTo>
                <a:lnTo>
                  <a:pt x="541" y="1083"/>
                </a:lnTo>
                <a:lnTo>
                  <a:pt x="541" y="1083"/>
                </a:lnTo>
                <a:lnTo>
                  <a:pt x="541" y="1092"/>
                </a:lnTo>
                <a:lnTo>
                  <a:pt x="540" y="1100"/>
                </a:lnTo>
                <a:lnTo>
                  <a:pt x="537" y="1107"/>
                </a:lnTo>
                <a:lnTo>
                  <a:pt x="536" y="1112"/>
                </a:lnTo>
                <a:lnTo>
                  <a:pt x="532" y="1118"/>
                </a:lnTo>
                <a:lnTo>
                  <a:pt x="530" y="1120"/>
                </a:lnTo>
                <a:lnTo>
                  <a:pt x="530" y="1120"/>
                </a:lnTo>
                <a:lnTo>
                  <a:pt x="530" y="1101"/>
                </a:lnTo>
                <a:lnTo>
                  <a:pt x="532" y="1054"/>
                </a:lnTo>
                <a:lnTo>
                  <a:pt x="532" y="1026"/>
                </a:lnTo>
                <a:lnTo>
                  <a:pt x="531" y="1000"/>
                </a:lnTo>
                <a:lnTo>
                  <a:pt x="527" y="976"/>
                </a:lnTo>
                <a:lnTo>
                  <a:pt x="525" y="965"/>
                </a:lnTo>
                <a:lnTo>
                  <a:pt x="523" y="957"/>
                </a:lnTo>
                <a:lnTo>
                  <a:pt x="523" y="957"/>
                </a:lnTo>
                <a:lnTo>
                  <a:pt x="514" y="942"/>
                </a:lnTo>
                <a:lnTo>
                  <a:pt x="507" y="929"/>
                </a:lnTo>
                <a:lnTo>
                  <a:pt x="492" y="905"/>
                </a:lnTo>
                <a:lnTo>
                  <a:pt x="475" y="881"/>
                </a:lnTo>
                <a:lnTo>
                  <a:pt x="475" y="881"/>
                </a:lnTo>
                <a:close/>
                <a:moveTo>
                  <a:pt x="267" y="828"/>
                </a:moveTo>
                <a:lnTo>
                  <a:pt x="267" y="1034"/>
                </a:lnTo>
                <a:lnTo>
                  <a:pt x="267" y="1034"/>
                </a:lnTo>
                <a:lnTo>
                  <a:pt x="264" y="1034"/>
                </a:lnTo>
                <a:lnTo>
                  <a:pt x="258" y="1037"/>
                </a:lnTo>
                <a:lnTo>
                  <a:pt x="254" y="1040"/>
                </a:lnTo>
                <a:lnTo>
                  <a:pt x="251" y="1044"/>
                </a:lnTo>
                <a:lnTo>
                  <a:pt x="247" y="1048"/>
                </a:lnTo>
                <a:lnTo>
                  <a:pt x="245" y="1054"/>
                </a:lnTo>
                <a:lnTo>
                  <a:pt x="245" y="1054"/>
                </a:lnTo>
                <a:lnTo>
                  <a:pt x="244" y="1062"/>
                </a:lnTo>
                <a:lnTo>
                  <a:pt x="244" y="1068"/>
                </a:lnTo>
                <a:lnTo>
                  <a:pt x="246" y="1074"/>
                </a:lnTo>
                <a:lnTo>
                  <a:pt x="250" y="1079"/>
                </a:lnTo>
                <a:lnTo>
                  <a:pt x="254" y="1084"/>
                </a:lnTo>
                <a:lnTo>
                  <a:pt x="261" y="1087"/>
                </a:lnTo>
                <a:lnTo>
                  <a:pt x="267" y="1090"/>
                </a:lnTo>
                <a:lnTo>
                  <a:pt x="274" y="1091"/>
                </a:lnTo>
                <a:lnTo>
                  <a:pt x="274" y="1091"/>
                </a:lnTo>
                <a:lnTo>
                  <a:pt x="280" y="1091"/>
                </a:lnTo>
                <a:lnTo>
                  <a:pt x="285" y="1089"/>
                </a:lnTo>
                <a:lnTo>
                  <a:pt x="290" y="1086"/>
                </a:lnTo>
                <a:lnTo>
                  <a:pt x="292" y="1083"/>
                </a:lnTo>
                <a:lnTo>
                  <a:pt x="297" y="1076"/>
                </a:lnTo>
                <a:lnTo>
                  <a:pt x="298" y="1073"/>
                </a:lnTo>
                <a:lnTo>
                  <a:pt x="298" y="1073"/>
                </a:lnTo>
                <a:lnTo>
                  <a:pt x="402" y="1083"/>
                </a:lnTo>
                <a:lnTo>
                  <a:pt x="504" y="1091"/>
                </a:lnTo>
                <a:lnTo>
                  <a:pt x="504" y="1091"/>
                </a:lnTo>
                <a:lnTo>
                  <a:pt x="503" y="1097"/>
                </a:lnTo>
                <a:lnTo>
                  <a:pt x="497" y="1112"/>
                </a:lnTo>
                <a:lnTo>
                  <a:pt x="488" y="1135"/>
                </a:lnTo>
                <a:lnTo>
                  <a:pt x="475" y="1162"/>
                </a:lnTo>
                <a:lnTo>
                  <a:pt x="468" y="1176"/>
                </a:lnTo>
                <a:lnTo>
                  <a:pt x="458" y="1191"/>
                </a:lnTo>
                <a:lnTo>
                  <a:pt x="447" y="1206"/>
                </a:lnTo>
                <a:lnTo>
                  <a:pt x="435" y="1219"/>
                </a:lnTo>
                <a:lnTo>
                  <a:pt x="420" y="1232"/>
                </a:lnTo>
                <a:lnTo>
                  <a:pt x="406" y="1245"/>
                </a:lnTo>
                <a:lnTo>
                  <a:pt x="389" y="1256"/>
                </a:lnTo>
                <a:lnTo>
                  <a:pt x="370" y="1264"/>
                </a:lnTo>
                <a:lnTo>
                  <a:pt x="370" y="1264"/>
                </a:lnTo>
                <a:lnTo>
                  <a:pt x="351" y="1271"/>
                </a:lnTo>
                <a:lnTo>
                  <a:pt x="331" y="1276"/>
                </a:lnTo>
                <a:lnTo>
                  <a:pt x="309" y="1280"/>
                </a:lnTo>
                <a:lnTo>
                  <a:pt x="289" y="1281"/>
                </a:lnTo>
                <a:lnTo>
                  <a:pt x="267" y="1281"/>
                </a:lnTo>
                <a:lnTo>
                  <a:pt x="245" y="1279"/>
                </a:lnTo>
                <a:lnTo>
                  <a:pt x="224" y="1276"/>
                </a:lnTo>
                <a:lnTo>
                  <a:pt x="202" y="1271"/>
                </a:lnTo>
                <a:lnTo>
                  <a:pt x="183" y="1265"/>
                </a:lnTo>
                <a:lnTo>
                  <a:pt x="163" y="1257"/>
                </a:lnTo>
                <a:lnTo>
                  <a:pt x="145" y="1248"/>
                </a:lnTo>
                <a:lnTo>
                  <a:pt x="127" y="1239"/>
                </a:lnTo>
                <a:lnTo>
                  <a:pt x="112" y="1228"/>
                </a:lnTo>
                <a:lnTo>
                  <a:pt x="97" y="1215"/>
                </a:lnTo>
                <a:lnTo>
                  <a:pt x="85" y="1202"/>
                </a:lnTo>
                <a:lnTo>
                  <a:pt x="75" y="1189"/>
                </a:lnTo>
                <a:lnTo>
                  <a:pt x="75" y="1189"/>
                </a:lnTo>
                <a:lnTo>
                  <a:pt x="60" y="1162"/>
                </a:lnTo>
                <a:lnTo>
                  <a:pt x="49" y="1136"/>
                </a:lnTo>
                <a:lnTo>
                  <a:pt x="41" y="1112"/>
                </a:lnTo>
                <a:lnTo>
                  <a:pt x="36" y="1090"/>
                </a:lnTo>
                <a:lnTo>
                  <a:pt x="34" y="1068"/>
                </a:lnTo>
                <a:lnTo>
                  <a:pt x="35" y="1047"/>
                </a:lnTo>
                <a:lnTo>
                  <a:pt x="36" y="1025"/>
                </a:lnTo>
                <a:lnTo>
                  <a:pt x="40" y="1004"/>
                </a:lnTo>
                <a:lnTo>
                  <a:pt x="40" y="1004"/>
                </a:lnTo>
                <a:lnTo>
                  <a:pt x="41" y="994"/>
                </a:lnTo>
                <a:lnTo>
                  <a:pt x="46" y="983"/>
                </a:lnTo>
                <a:lnTo>
                  <a:pt x="51" y="972"/>
                </a:lnTo>
                <a:lnTo>
                  <a:pt x="56" y="959"/>
                </a:lnTo>
                <a:lnTo>
                  <a:pt x="63" y="948"/>
                </a:lnTo>
                <a:lnTo>
                  <a:pt x="71" y="937"/>
                </a:lnTo>
                <a:lnTo>
                  <a:pt x="89" y="916"/>
                </a:lnTo>
                <a:lnTo>
                  <a:pt x="107" y="896"/>
                </a:lnTo>
                <a:lnTo>
                  <a:pt x="127" y="878"/>
                </a:lnTo>
                <a:lnTo>
                  <a:pt x="146" y="863"/>
                </a:lnTo>
                <a:lnTo>
                  <a:pt x="164" y="852"/>
                </a:lnTo>
                <a:lnTo>
                  <a:pt x="164" y="852"/>
                </a:lnTo>
                <a:lnTo>
                  <a:pt x="184" y="844"/>
                </a:lnTo>
                <a:lnTo>
                  <a:pt x="202" y="838"/>
                </a:lnTo>
                <a:lnTo>
                  <a:pt x="219" y="833"/>
                </a:lnTo>
                <a:lnTo>
                  <a:pt x="234" y="830"/>
                </a:lnTo>
                <a:lnTo>
                  <a:pt x="247" y="828"/>
                </a:lnTo>
                <a:lnTo>
                  <a:pt x="258" y="828"/>
                </a:lnTo>
                <a:lnTo>
                  <a:pt x="267" y="828"/>
                </a:lnTo>
                <a:lnTo>
                  <a:pt x="267" y="828"/>
                </a:lnTo>
                <a:close/>
                <a:moveTo>
                  <a:pt x="486" y="730"/>
                </a:moveTo>
                <a:lnTo>
                  <a:pt x="486" y="730"/>
                </a:lnTo>
                <a:lnTo>
                  <a:pt x="569" y="839"/>
                </a:lnTo>
                <a:lnTo>
                  <a:pt x="569" y="839"/>
                </a:lnTo>
                <a:lnTo>
                  <a:pt x="587" y="859"/>
                </a:lnTo>
                <a:lnTo>
                  <a:pt x="613" y="890"/>
                </a:lnTo>
                <a:lnTo>
                  <a:pt x="640" y="917"/>
                </a:lnTo>
                <a:lnTo>
                  <a:pt x="650" y="926"/>
                </a:lnTo>
                <a:lnTo>
                  <a:pt x="659" y="933"/>
                </a:lnTo>
                <a:lnTo>
                  <a:pt x="659" y="933"/>
                </a:lnTo>
                <a:lnTo>
                  <a:pt x="705" y="955"/>
                </a:lnTo>
                <a:lnTo>
                  <a:pt x="738" y="972"/>
                </a:lnTo>
                <a:lnTo>
                  <a:pt x="778" y="983"/>
                </a:lnTo>
                <a:lnTo>
                  <a:pt x="778" y="983"/>
                </a:lnTo>
                <a:lnTo>
                  <a:pt x="777" y="1011"/>
                </a:lnTo>
                <a:lnTo>
                  <a:pt x="777" y="1030"/>
                </a:lnTo>
                <a:lnTo>
                  <a:pt x="778" y="1041"/>
                </a:lnTo>
                <a:lnTo>
                  <a:pt x="778" y="1041"/>
                </a:lnTo>
                <a:lnTo>
                  <a:pt x="778" y="1041"/>
                </a:lnTo>
                <a:lnTo>
                  <a:pt x="777" y="1041"/>
                </a:lnTo>
                <a:lnTo>
                  <a:pt x="772" y="1041"/>
                </a:lnTo>
                <a:lnTo>
                  <a:pt x="764" y="1041"/>
                </a:lnTo>
                <a:lnTo>
                  <a:pt x="764" y="1041"/>
                </a:lnTo>
                <a:lnTo>
                  <a:pt x="758" y="1041"/>
                </a:lnTo>
                <a:lnTo>
                  <a:pt x="753" y="1041"/>
                </a:lnTo>
                <a:lnTo>
                  <a:pt x="753" y="1041"/>
                </a:lnTo>
                <a:lnTo>
                  <a:pt x="752" y="1040"/>
                </a:lnTo>
                <a:lnTo>
                  <a:pt x="750" y="1039"/>
                </a:lnTo>
                <a:lnTo>
                  <a:pt x="749" y="1037"/>
                </a:lnTo>
                <a:lnTo>
                  <a:pt x="749" y="1037"/>
                </a:lnTo>
                <a:lnTo>
                  <a:pt x="727" y="1048"/>
                </a:lnTo>
                <a:lnTo>
                  <a:pt x="727" y="1048"/>
                </a:lnTo>
                <a:lnTo>
                  <a:pt x="696" y="1024"/>
                </a:lnTo>
                <a:lnTo>
                  <a:pt x="671" y="1007"/>
                </a:lnTo>
                <a:lnTo>
                  <a:pt x="652" y="994"/>
                </a:lnTo>
                <a:lnTo>
                  <a:pt x="652" y="994"/>
                </a:lnTo>
                <a:lnTo>
                  <a:pt x="647" y="990"/>
                </a:lnTo>
                <a:lnTo>
                  <a:pt x="640" y="980"/>
                </a:lnTo>
                <a:lnTo>
                  <a:pt x="618" y="952"/>
                </a:lnTo>
                <a:lnTo>
                  <a:pt x="557" y="873"/>
                </a:lnTo>
                <a:lnTo>
                  <a:pt x="475" y="759"/>
                </a:lnTo>
                <a:lnTo>
                  <a:pt x="486" y="730"/>
                </a:lnTo>
                <a:close/>
                <a:moveTo>
                  <a:pt x="882" y="955"/>
                </a:moveTo>
                <a:lnTo>
                  <a:pt x="875" y="983"/>
                </a:lnTo>
                <a:lnTo>
                  <a:pt x="864" y="983"/>
                </a:lnTo>
                <a:lnTo>
                  <a:pt x="864" y="955"/>
                </a:lnTo>
                <a:lnTo>
                  <a:pt x="882" y="955"/>
                </a:lnTo>
                <a:close/>
                <a:moveTo>
                  <a:pt x="1123" y="846"/>
                </a:moveTo>
                <a:lnTo>
                  <a:pt x="1171" y="842"/>
                </a:lnTo>
                <a:lnTo>
                  <a:pt x="1171" y="842"/>
                </a:lnTo>
                <a:lnTo>
                  <a:pt x="1182" y="841"/>
                </a:lnTo>
                <a:lnTo>
                  <a:pt x="1191" y="842"/>
                </a:lnTo>
                <a:lnTo>
                  <a:pt x="1206" y="845"/>
                </a:lnTo>
                <a:lnTo>
                  <a:pt x="1215" y="847"/>
                </a:lnTo>
                <a:lnTo>
                  <a:pt x="1217" y="850"/>
                </a:lnTo>
                <a:lnTo>
                  <a:pt x="1217" y="850"/>
                </a:lnTo>
                <a:lnTo>
                  <a:pt x="1193" y="925"/>
                </a:lnTo>
                <a:lnTo>
                  <a:pt x="1167" y="1004"/>
                </a:lnTo>
                <a:lnTo>
                  <a:pt x="1167" y="1004"/>
                </a:lnTo>
                <a:lnTo>
                  <a:pt x="1166" y="1008"/>
                </a:lnTo>
                <a:lnTo>
                  <a:pt x="1166" y="1014"/>
                </a:lnTo>
                <a:lnTo>
                  <a:pt x="1167" y="1023"/>
                </a:lnTo>
                <a:lnTo>
                  <a:pt x="1152" y="1023"/>
                </a:lnTo>
                <a:lnTo>
                  <a:pt x="1134" y="1023"/>
                </a:lnTo>
                <a:lnTo>
                  <a:pt x="1092" y="964"/>
                </a:lnTo>
                <a:lnTo>
                  <a:pt x="1123" y="846"/>
                </a:lnTo>
                <a:close/>
                <a:moveTo>
                  <a:pt x="1239" y="853"/>
                </a:moveTo>
                <a:lnTo>
                  <a:pt x="1239" y="853"/>
                </a:lnTo>
                <a:lnTo>
                  <a:pt x="1244" y="855"/>
                </a:lnTo>
                <a:lnTo>
                  <a:pt x="1260" y="861"/>
                </a:lnTo>
                <a:lnTo>
                  <a:pt x="1269" y="866"/>
                </a:lnTo>
                <a:lnTo>
                  <a:pt x="1282" y="873"/>
                </a:lnTo>
                <a:lnTo>
                  <a:pt x="1296" y="881"/>
                </a:lnTo>
                <a:lnTo>
                  <a:pt x="1311" y="892"/>
                </a:lnTo>
                <a:lnTo>
                  <a:pt x="1311" y="892"/>
                </a:lnTo>
                <a:lnTo>
                  <a:pt x="1325" y="905"/>
                </a:lnTo>
                <a:lnTo>
                  <a:pt x="1338" y="917"/>
                </a:lnTo>
                <a:lnTo>
                  <a:pt x="1349" y="928"/>
                </a:lnTo>
                <a:lnTo>
                  <a:pt x="1357" y="939"/>
                </a:lnTo>
                <a:lnTo>
                  <a:pt x="1368" y="955"/>
                </a:lnTo>
                <a:lnTo>
                  <a:pt x="1372" y="961"/>
                </a:lnTo>
                <a:lnTo>
                  <a:pt x="1372" y="961"/>
                </a:lnTo>
                <a:lnTo>
                  <a:pt x="1352" y="973"/>
                </a:lnTo>
                <a:lnTo>
                  <a:pt x="1339" y="981"/>
                </a:lnTo>
                <a:lnTo>
                  <a:pt x="1334" y="985"/>
                </a:lnTo>
                <a:lnTo>
                  <a:pt x="1333" y="986"/>
                </a:lnTo>
                <a:lnTo>
                  <a:pt x="1333" y="986"/>
                </a:lnTo>
                <a:lnTo>
                  <a:pt x="1332" y="987"/>
                </a:lnTo>
                <a:lnTo>
                  <a:pt x="1327" y="989"/>
                </a:lnTo>
                <a:lnTo>
                  <a:pt x="1316" y="991"/>
                </a:lnTo>
                <a:lnTo>
                  <a:pt x="1293" y="994"/>
                </a:lnTo>
                <a:lnTo>
                  <a:pt x="1293" y="994"/>
                </a:lnTo>
                <a:lnTo>
                  <a:pt x="1267" y="1000"/>
                </a:lnTo>
                <a:lnTo>
                  <a:pt x="1243" y="1004"/>
                </a:lnTo>
                <a:lnTo>
                  <a:pt x="1243" y="1004"/>
                </a:lnTo>
                <a:lnTo>
                  <a:pt x="1232" y="1009"/>
                </a:lnTo>
                <a:lnTo>
                  <a:pt x="1216" y="1018"/>
                </a:lnTo>
                <a:lnTo>
                  <a:pt x="1195" y="1030"/>
                </a:lnTo>
                <a:lnTo>
                  <a:pt x="1185" y="1023"/>
                </a:lnTo>
                <a:lnTo>
                  <a:pt x="1239" y="853"/>
                </a:lnTo>
                <a:close/>
                <a:moveTo>
                  <a:pt x="1390" y="1102"/>
                </a:moveTo>
                <a:lnTo>
                  <a:pt x="1390" y="1102"/>
                </a:lnTo>
                <a:lnTo>
                  <a:pt x="1390" y="1107"/>
                </a:lnTo>
                <a:lnTo>
                  <a:pt x="1389" y="1119"/>
                </a:lnTo>
                <a:lnTo>
                  <a:pt x="1385" y="1135"/>
                </a:lnTo>
                <a:lnTo>
                  <a:pt x="1383" y="1143"/>
                </a:lnTo>
                <a:lnTo>
                  <a:pt x="1379" y="1152"/>
                </a:lnTo>
                <a:lnTo>
                  <a:pt x="1379" y="1152"/>
                </a:lnTo>
                <a:lnTo>
                  <a:pt x="1373" y="1163"/>
                </a:lnTo>
                <a:lnTo>
                  <a:pt x="1362" y="1179"/>
                </a:lnTo>
                <a:lnTo>
                  <a:pt x="1346" y="1197"/>
                </a:lnTo>
                <a:lnTo>
                  <a:pt x="1328" y="1218"/>
                </a:lnTo>
                <a:lnTo>
                  <a:pt x="1307" y="1237"/>
                </a:lnTo>
                <a:lnTo>
                  <a:pt x="1295" y="1247"/>
                </a:lnTo>
                <a:lnTo>
                  <a:pt x="1283" y="1256"/>
                </a:lnTo>
                <a:lnTo>
                  <a:pt x="1271" y="1264"/>
                </a:lnTo>
                <a:lnTo>
                  <a:pt x="1258" y="1271"/>
                </a:lnTo>
                <a:lnTo>
                  <a:pt x="1245" y="1278"/>
                </a:lnTo>
                <a:lnTo>
                  <a:pt x="1232" y="1282"/>
                </a:lnTo>
                <a:lnTo>
                  <a:pt x="1232" y="1282"/>
                </a:lnTo>
                <a:lnTo>
                  <a:pt x="1205" y="1290"/>
                </a:lnTo>
                <a:lnTo>
                  <a:pt x="1179" y="1295"/>
                </a:lnTo>
                <a:lnTo>
                  <a:pt x="1152" y="1297"/>
                </a:lnTo>
                <a:lnTo>
                  <a:pt x="1127" y="1296"/>
                </a:lnTo>
                <a:lnTo>
                  <a:pt x="1101" y="1293"/>
                </a:lnTo>
                <a:lnTo>
                  <a:pt x="1077" y="1289"/>
                </a:lnTo>
                <a:lnTo>
                  <a:pt x="1053" y="1281"/>
                </a:lnTo>
                <a:lnTo>
                  <a:pt x="1029" y="1271"/>
                </a:lnTo>
                <a:lnTo>
                  <a:pt x="1029" y="1271"/>
                </a:lnTo>
                <a:lnTo>
                  <a:pt x="1018" y="1267"/>
                </a:lnTo>
                <a:lnTo>
                  <a:pt x="1009" y="1259"/>
                </a:lnTo>
                <a:lnTo>
                  <a:pt x="998" y="1251"/>
                </a:lnTo>
                <a:lnTo>
                  <a:pt x="989" y="1242"/>
                </a:lnTo>
                <a:lnTo>
                  <a:pt x="979" y="1232"/>
                </a:lnTo>
                <a:lnTo>
                  <a:pt x="971" y="1223"/>
                </a:lnTo>
                <a:lnTo>
                  <a:pt x="956" y="1203"/>
                </a:lnTo>
                <a:lnTo>
                  <a:pt x="945" y="1186"/>
                </a:lnTo>
                <a:lnTo>
                  <a:pt x="937" y="1170"/>
                </a:lnTo>
                <a:lnTo>
                  <a:pt x="929" y="1156"/>
                </a:lnTo>
                <a:lnTo>
                  <a:pt x="994" y="1139"/>
                </a:lnTo>
                <a:lnTo>
                  <a:pt x="1005" y="1142"/>
                </a:lnTo>
                <a:lnTo>
                  <a:pt x="1005" y="1142"/>
                </a:lnTo>
                <a:lnTo>
                  <a:pt x="1020" y="1139"/>
                </a:lnTo>
                <a:lnTo>
                  <a:pt x="1044" y="1135"/>
                </a:lnTo>
                <a:lnTo>
                  <a:pt x="1044" y="1135"/>
                </a:lnTo>
                <a:lnTo>
                  <a:pt x="1054" y="1132"/>
                </a:lnTo>
                <a:lnTo>
                  <a:pt x="1061" y="1129"/>
                </a:lnTo>
                <a:lnTo>
                  <a:pt x="1070" y="1125"/>
                </a:lnTo>
                <a:lnTo>
                  <a:pt x="1077" y="1124"/>
                </a:lnTo>
                <a:lnTo>
                  <a:pt x="1077" y="1124"/>
                </a:lnTo>
                <a:lnTo>
                  <a:pt x="1089" y="1122"/>
                </a:lnTo>
                <a:lnTo>
                  <a:pt x="1095" y="1120"/>
                </a:lnTo>
                <a:lnTo>
                  <a:pt x="1095" y="1120"/>
                </a:lnTo>
                <a:lnTo>
                  <a:pt x="1095" y="1118"/>
                </a:lnTo>
                <a:lnTo>
                  <a:pt x="1095" y="1114"/>
                </a:lnTo>
                <a:lnTo>
                  <a:pt x="1095" y="1109"/>
                </a:lnTo>
                <a:lnTo>
                  <a:pt x="1095" y="1109"/>
                </a:lnTo>
                <a:lnTo>
                  <a:pt x="1103" y="1114"/>
                </a:lnTo>
                <a:lnTo>
                  <a:pt x="1107" y="1118"/>
                </a:lnTo>
                <a:lnTo>
                  <a:pt x="1112" y="1120"/>
                </a:lnTo>
                <a:lnTo>
                  <a:pt x="1112" y="1120"/>
                </a:lnTo>
                <a:lnTo>
                  <a:pt x="1116" y="1120"/>
                </a:lnTo>
                <a:lnTo>
                  <a:pt x="1116" y="1120"/>
                </a:lnTo>
                <a:lnTo>
                  <a:pt x="1116" y="1120"/>
                </a:lnTo>
                <a:lnTo>
                  <a:pt x="1116" y="1120"/>
                </a:lnTo>
                <a:lnTo>
                  <a:pt x="1123" y="1119"/>
                </a:lnTo>
                <a:lnTo>
                  <a:pt x="1127" y="1119"/>
                </a:lnTo>
                <a:lnTo>
                  <a:pt x="1131" y="1120"/>
                </a:lnTo>
                <a:lnTo>
                  <a:pt x="1131" y="1120"/>
                </a:lnTo>
                <a:lnTo>
                  <a:pt x="1138" y="1120"/>
                </a:lnTo>
                <a:lnTo>
                  <a:pt x="1149" y="1122"/>
                </a:lnTo>
                <a:lnTo>
                  <a:pt x="1167" y="1120"/>
                </a:lnTo>
                <a:lnTo>
                  <a:pt x="1167" y="1120"/>
                </a:lnTo>
                <a:lnTo>
                  <a:pt x="1167" y="1120"/>
                </a:lnTo>
                <a:lnTo>
                  <a:pt x="1168" y="1122"/>
                </a:lnTo>
                <a:lnTo>
                  <a:pt x="1167" y="1126"/>
                </a:lnTo>
                <a:lnTo>
                  <a:pt x="1167" y="1132"/>
                </a:lnTo>
                <a:lnTo>
                  <a:pt x="1167" y="1139"/>
                </a:lnTo>
                <a:lnTo>
                  <a:pt x="1167" y="1139"/>
                </a:lnTo>
                <a:lnTo>
                  <a:pt x="1167" y="1141"/>
                </a:lnTo>
                <a:lnTo>
                  <a:pt x="1168" y="1140"/>
                </a:lnTo>
                <a:lnTo>
                  <a:pt x="1170" y="1137"/>
                </a:lnTo>
                <a:lnTo>
                  <a:pt x="1171" y="1135"/>
                </a:lnTo>
                <a:lnTo>
                  <a:pt x="1171" y="1135"/>
                </a:lnTo>
                <a:lnTo>
                  <a:pt x="1174" y="1131"/>
                </a:lnTo>
                <a:lnTo>
                  <a:pt x="1178" y="1128"/>
                </a:lnTo>
                <a:lnTo>
                  <a:pt x="1178" y="1128"/>
                </a:lnTo>
                <a:lnTo>
                  <a:pt x="1180" y="1126"/>
                </a:lnTo>
                <a:lnTo>
                  <a:pt x="1185" y="1128"/>
                </a:lnTo>
                <a:lnTo>
                  <a:pt x="1185" y="1128"/>
                </a:lnTo>
                <a:lnTo>
                  <a:pt x="1189" y="1128"/>
                </a:lnTo>
                <a:lnTo>
                  <a:pt x="1194" y="1126"/>
                </a:lnTo>
                <a:lnTo>
                  <a:pt x="1199" y="1124"/>
                </a:lnTo>
                <a:lnTo>
                  <a:pt x="1202" y="1124"/>
                </a:lnTo>
                <a:lnTo>
                  <a:pt x="1202" y="1124"/>
                </a:lnTo>
                <a:lnTo>
                  <a:pt x="1205" y="1123"/>
                </a:lnTo>
                <a:lnTo>
                  <a:pt x="1206" y="1122"/>
                </a:lnTo>
                <a:lnTo>
                  <a:pt x="1209" y="1118"/>
                </a:lnTo>
                <a:lnTo>
                  <a:pt x="1210" y="1113"/>
                </a:lnTo>
                <a:lnTo>
                  <a:pt x="1210" y="1113"/>
                </a:lnTo>
                <a:lnTo>
                  <a:pt x="1215" y="1113"/>
                </a:lnTo>
                <a:lnTo>
                  <a:pt x="1221" y="1113"/>
                </a:lnTo>
                <a:lnTo>
                  <a:pt x="1221" y="1113"/>
                </a:lnTo>
                <a:lnTo>
                  <a:pt x="1222" y="1115"/>
                </a:lnTo>
                <a:lnTo>
                  <a:pt x="1223" y="1120"/>
                </a:lnTo>
                <a:lnTo>
                  <a:pt x="1224" y="1128"/>
                </a:lnTo>
                <a:lnTo>
                  <a:pt x="1254" y="1106"/>
                </a:lnTo>
                <a:lnTo>
                  <a:pt x="1390" y="1102"/>
                </a:lnTo>
                <a:close/>
                <a:moveTo>
                  <a:pt x="933" y="983"/>
                </a:moveTo>
                <a:lnTo>
                  <a:pt x="933" y="979"/>
                </a:lnTo>
                <a:lnTo>
                  <a:pt x="933" y="979"/>
                </a:lnTo>
                <a:lnTo>
                  <a:pt x="944" y="979"/>
                </a:lnTo>
                <a:lnTo>
                  <a:pt x="953" y="978"/>
                </a:lnTo>
                <a:lnTo>
                  <a:pt x="958" y="979"/>
                </a:lnTo>
                <a:lnTo>
                  <a:pt x="958" y="979"/>
                </a:lnTo>
                <a:lnTo>
                  <a:pt x="962" y="980"/>
                </a:lnTo>
                <a:lnTo>
                  <a:pt x="970" y="980"/>
                </a:lnTo>
                <a:lnTo>
                  <a:pt x="978" y="979"/>
                </a:lnTo>
                <a:lnTo>
                  <a:pt x="987" y="979"/>
                </a:lnTo>
                <a:lnTo>
                  <a:pt x="987" y="979"/>
                </a:lnTo>
                <a:lnTo>
                  <a:pt x="993" y="979"/>
                </a:lnTo>
                <a:lnTo>
                  <a:pt x="995" y="978"/>
                </a:lnTo>
                <a:lnTo>
                  <a:pt x="995" y="976"/>
                </a:lnTo>
                <a:lnTo>
                  <a:pt x="998" y="975"/>
                </a:lnTo>
                <a:lnTo>
                  <a:pt x="998" y="975"/>
                </a:lnTo>
                <a:lnTo>
                  <a:pt x="1006" y="975"/>
                </a:lnTo>
                <a:lnTo>
                  <a:pt x="1011" y="976"/>
                </a:lnTo>
                <a:lnTo>
                  <a:pt x="1016" y="975"/>
                </a:lnTo>
                <a:lnTo>
                  <a:pt x="1016" y="975"/>
                </a:lnTo>
                <a:lnTo>
                  <a:pt x="1022" y="975"/>
                </a:lnTo>
                <a:lnTo>
                  <a:pt x="1026" y="975"/>
                </a:lnTo>
                <a:lnTo>
                  <a:pt x="1026" y="975"/>
                </a:lnTo>
                <a:lnTo>
                  <a:pt x="1032" y="975"/>
                </a:lnTo>
                <a:lnTo>
                  <a:pt x="1037" y="975"/>
                </a:lnTo>
                <a:lnTo>
                  <a:pt x="1037" y="975"/>
                </a:lnTo>
                <a:lnTo>
                  <a:pt x="1045" y="976"/>
                </a:lnTo>
                <a:lnTo>
                  <a:pt x="1051" y="975"/>
                </a:lnTo>
                <a:lnTo>
                  <a:pt x="1062" y="972"/>
                </a:lnTo>
                <a:lnTo>
                  <a:pt x="1103" y="1015"/>
                </a:lnTo>
                <a:lnTo>
                  <a:pt x="929" y="1015"/>
                </a:lnTo>
                <a:lnTo>
                  <a:pt x="933" y="983"/>
                </a:lnTo>
                <a:close/>
                <a:moveTo>
                  <a:pt x="1375" y="975"/>
                </a:moveTo>
                <a:lnTo>
                  <a:pt x="1375" y="975"/>
                </a:lnTo>
                <a:lnTo>
                  <a:pt x="1382" y="989"/>
                </a:lnTo>
                <a:lnTo>
                  <a:pt x="1386" y="1003"/>
                </a:lnTo>
                <a:lnTo>
                  <a:pt x="1390" y="1019"/>
                </a:lnTo>
                <a:lnTo>
                  <a:pt x="1390" y="1019"/>
                </a:lnTo>
                <a:lnTo>
                  <a:pt x="1392" y="1034"/>
                </a:lnTo>
                <a:lnTo>
                  <a:pt x="1392" y="1046"/>
                </a:lnTo>
                <a:lnTo>
                  <a:pt x="1391" y="1052"/>
                </a:lnTo>
                <a:lnTo>
                  <a:pt x="1390" y="1054"/>
                </a:lnTo>
                <a:lnTo>
                  <a:pt x="1239" y="1052"/>
                </a:lnTo>
                <a:lnTo>
                  <a:pt x="1232" y="1041"/>
                </a:lnTo>
                <a:lnTo>
                  <a:pt x="1375" y="9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13DD7A1B-A37F-4E79-A495-0BEE6DF31902}"/>
              </a:ext>
            </a:extLst>
          </p:cNvPr>
          <p:cNvSpPr>
            <a:spLocks noEditPoints="1"/>
          </p:cNvSpPr>
          <p:nvPr/>
        </p:nvSpPr>
        <p:spPr bwMode="auto">
          <a:xfrm>
            <a:off x="3646453" y="1056363"/>
            <a:ext cx="2561370" cy="2372637"/>
          </a:xfrm>
          <a:custGeom>
            <a:avLst/>
            <a:gdLst>
              <a:gd name="T0" fmla="*/ 386 w 1425"/>
              <a:gd name="T1" fmla="*/ 260 h 1320"/>
              <a:gd name="T2" fmla="*/ 357 w 1425"/>
              <a:gd name="T3" fmla="*/ 694 h 1320"/>
              <a:gd name="T4" fmla="*/ 488 w 1425"/>
              <a:gd name="T5" fmla="*/ 776 h 1320"/>
              <a:gd name="T6" fmla="*/ 110 w 1425"/>
              <a:gd name="T7" fmla="*/ 777 h 1320"/>
              <a:gd name="T8" fmla="*/ 35 w 1425"/>
              <a:gd name="T9" fmla="*/ 962 h 1320"/>
              <a:gd name="T10" fmla="*/ 1 w 1425"/>
              <a:gd name="T11" fmla="*/ 1121 h 1320"/>
              <a:gd name="T12" fmla="*/ 172 w 1425"/>
              <a:gd name="T13" fmla="*/ 1280 h 1320"/>
              <a:gd name="T14" fmla="*/ 429 w 1425"/>
              <a:gd name="T15" fmla="*/ 1299 h 1320"/>
              <a:gd name="T16" fmla="*/ 642 w 1425"/>
              <a:gd name="T17" fmla="*/ 1204 h 1320"/>
              <a:gd name="T18" fmla="*/ 827 w 1425"/>
              <a:gd name="T19" fmla="*/ 1231 h 1320"/>
              <a:gd name="T20" fmla="*/ 849 w 1425"/>
              <a:gd name="T21" fmla="*/ 1186 h 1320"/>
              <a:gd name="T22" fmla="*/ 808 w 1425"/>
              <a:gd name="T23" fmla="*/ 957 h 1320"/>
              <a:gd name="T24" fmla="*/ 878 w 1425"/>
              <a:gd name="T25" fmla="*/ 905 h 1320"/>
              <a:gd name="T26" fmla="*/ 863 w 1425"/>
              <a:gd name="T27" fmla="*/ 1116 h 1320"/>
              <a:gd name="T28" fmla="*/ 1004 w 1425"/>
              <a:gd name="T29" fmla="*/ 1275 h 1320"/>
              <a:gd name="T30" fmla="*/ 1283 w 1425"/>
              <a:gd name="T31" fmla="*/ 1291 h 1320"/>
              <a:gd name="T32" fmla="*/ 1425 w 1425"/>
              <a:gd name="T33" fmla="*/ 1025 h 1320"/>
              <a:gd name="T34" fmla="*/ 1220 w 1425"/>
              <a:gd name="T35" fmla="*/ 781 h 1320"/>
              <a:gd name="T36" fmla="*/ 1111 w 1425"/>
              <a:gd name="T37" fmla="*/ 737 h 1320"/>
              <a:gd name="T38" fmla="*/ 1062 w 1425"/>
              <a:gd name="T39" fmla="*/ 413 h 1320"/>
              <a:gd name="T40" fmla="*/ 892 w 1425"/>
              <a:gd name="T41" fmla="*/ 369 h 1320"/>
              <a:gd name="T42" fmla="*/ 800 w 1425"/>
              <a:gd name="T43" fmla="*/ 425 h 1320"/>
              <a:gd name="T44" fmla="*/ 761 w 1425"/>
              <a:gd name="T45" fmla="*/ 490 h 1320"/>
              <a:gd name="T46" fmla="*/ 700 w 1425"/>
              <a:gd name="T47" fmla="*/ 421 h 1320"/>
              <a:gd name="T48" fmla="*/ 756 w 1425"/>
              <a:gd name="T49" fmla="*/ 348 h 1320"/>
              <a:gd name="T50" fmla="*/ 722 w 1425"/>
              <a:gd name="T51" fmla="*/ 285 h 1320"/>
              <a:gd name="T52" fmla="*/ 584 w 1425"/>
              <a:gd name="T53" fmla="*/ 234 h 1320"/>
              <a:gd name="T54" fmla="*/ 630 w 1425"/>
              <a:gd name="T55" fmla="*/ 182 h 1320"/>
              <a:gd name="T56" fmla="*/ 653 w 1425"/>
              <a:gd name="T57" fmla="*/ 145 h 1320"/>
              <a:gd name="T58" fmla="*/ 648 w 1425"/>
              <a:gd name="T59" fmla="*/ 51 h 1320"/>
              <a:gd name="T60" fmla="*/ 596 w 1425"/>
              <a:gd name="T61" fmla="*/ 12 h 1320"/>
              <a:gd name="T62" fmla="*/ 512 w 1425"/>
              <a:gd name="T63" fmla="*/ 26 h 1320"/>
              <a:gd name="T64" fmla="*/ 992 w 1425"/>
              <a:gd name="T65" fmla="*/ 753 h 1320"/>
              <a:gd name="T66" fmla="*/ 992 w 1425"/>
              <a:gd name="T67" fmla="*/ 788 h 1320"/>
              <a:gd name="T68" fmla="*/ 716 w 1425"/>
              <a:gd name="T69" fmla="*/ 559 h 1320"/>
              <a:gd name="T70" fmla="*/ 761 w 1425"/>
              <a:gd name="T71" fmla="*/ 567 h 1320"/>
              <a:gd name="T72" fmla="*/ 804 w 1425"/>
              <a:gd name="T73" fmla="*/ 518 h 1320"/>
              <a:gd name="T74" fmla="*/ 791 w 1425"/>
              <a:gd name="T75" fmla="*/ 596 h 1320"/>
              <a:gd name="T76" fmla="*/ 838 w 1425"/>
              <a:gd name="T77" fmla="*/ 533 h 1320"/>
              <a:gd name="T78" fmla="*/ 893 w 1425"/>
              <a:gd name="T79" fmla="*/ 674 h 1320"/>
              <a:gd name="T80" fmla="*/ 757 w 1425"/>
              <a:gd name="T81" fmla="*/ 898 h 1320"/>
              <a:gd name="T82" fmla="*/ 815 w 1425"/>
              <a:gd name="T83" fmla="*/ 708 h 1320"/>
              <a:gd name="T84" fmla="*/ 921 w 1425"/>
              <a:gd name="T85" fmla="*/ 730 h 1320"/>
              <a:gd name="T86" fmla="*/ 757 w 1425"/>
              <a:gd name="T87" fmla="*/ 970 h 1320"/>
              <a:gd name="T88" fmla="*/ 571 w 1425"/>
              <a:gd name="T89" fmla="*/ 800 h 1320"/>
              <a:gd name="T90" fmla="*/ 443 w 1425"/>
              <a:gd name="T91" fmla="*/ 796 h 1320"/>
              <a:gd name="T92" fmla="*/ 1036 w 1425"/>
              <a:gd name="T93" fmla="*/ 956 h 1320"/>
              <a:gd name="T94" fmla="*/ 1168 w 1425"/>
              <a:gd name="T95" fmla="*/ 1068 h 1320"/>
              <a:gd name="T96" fmla="*/ 1139 w 1425"/>
              <a:gd name="T97" fmla="*/ 854 h 1320"/>
              <a:gd name="T98" fmla="*/ 1311 w 1425"/>
              <a:gd name="T99" fmla="*/ 880 h 1320"/>
              <a:gd name="T100" fmla="*/ 1387 w 1425"/>
              <a:gd name="T101" fmla="*/ 1099 h 1320"/>
              <a:gd name="T102" fmla="*/ 1182 w 1425"/>
              <a:gd name="T103" fmla="*/ 1279 h 1320"/>
              <a:gd name="T104" fmla="*/ 925 w 1425"/>
              <a:gd name="T105" fmla="*/ 1141 h 1320"/>
              <a:gd name="T106" fmla="*/ 963 w 1425"/>
              <a:gd name="T107" fmla="*/ 878 h 1320"/>
              <a:gd name="T108" fmla="*/ 1068 w 1425"/>
              <a:gd name="T109" fmla="*/ 806 h 1320"/>
              <a:gd name="T110" fmla="*/ 1089 w 1425"/>
              <a:gd name="T111" fmla="*/ 918 h 1320"/>
              <a:gd name="T112" fmla="*/ 498 w 1425"/>
              <a:gd name="T113" fmla="*/ 1200 h 1320"/>
              <a:gd name="T114" fmla="*/ 256 w 1425"/>
              <a:gd name="T115" fmla="*/ 1280 h 1320"/>
              <a:gd name="T116" fmla="*/ 220 w 1425"/>
              <a:gd name="T117" fmla="*/ 1038 h 1320"/>
              <a:gd name="T118" fmla="*/ 79 w 1425"/>
              <a:gd name="T119" fmla="*/ 1005 h 1320"/>
              <a:gd name="T120" fmla="*/ 139 w 1425"/>
              <a:gd name="T121" fmla="*/ 893 h 1320"/>
              <a:gd name="T122" fmla="*/ 332 w 1425"/>
              <a:gd name="T123" fmla="*/ 829 h 1320"/>
              <a:gd name="T124" fmla="*/ 492 w 1425"/>
              <a:gd name="T125" fmla="*/ 923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25" h="1320">
                <a:moveTo>
                  <a:pt x="491" y="120"/>
                </a:moveTo>
                <a:lnTo>
                  <a:pt x="486" y="135"/>
                </a:lnTo>
                <a:lnTo>
                  <a:pt x="480" y="143"/>
                </a:lnTo>
                <a:lnTo>
                  <a:pt x="480" y="143"/>
                </a:lnTo>
                <a:lnTo>
                  <a:pt x="482" y="148"/>
                </a:lnTo>
                <a:lnTo>
                  <a:pt x="480" y="153"/>
                </a:lnTo>
                <a:lnTo>
                  <a:pt x="478" y="158"/>
                </a:lnTo>
                <a:lnTo>
                  <a:pt x="478" y="158"/>
                </a:lnTo>
                <a:lnTo>
                  <a:pt x="467" y="168"/>
                </a:lnTo>
                <a:lnTo>
                  <a:pt x="445" y="187"/>
                </a:lnTo>
                <a:lnTo>
                  <a:pt x="421" y="208"/>
                </a:lnTo>
                <a:lnTo>
                  <a:pt x="400" y="226"/>
                </a:lnTo>
                <a:lnTo>
                  <a:pt x="400" y="226"/>
                </a:lnTo>
                <a:lnTo>
                  <a:pt x="396" y="232"/>
                </a:lnTo>
                <a:lnTo>
                  <a:pt x="392" y="239"/>
                </a:lnTo>
                <a:lnTo>
                  <a:pt x="389" y="248"/>
                </a:lnTo>
                <a:lnTo>
                  <a:pt x="386" y="260"/>
                </a:lnTo>
                <a:lnTo>
                  <a:pt x="381" y="287"/>
                </a:lnTo>
                <a:lnTo>
                  <a:pt x="376" y="316"/>
                </a:lnTo>
                <a:lnTo>
                  <a:pt x="370" y="370"/>
                </a:lnTo>
                <a:lnTo>
                  <a:pt x="367" y="399"/>
                </a:lnTo>
                <a:lnTo>
                  <a:pt x="367" y="399"/>
                </a:lnTo>
                <a:lnTo>
                  <a:pt x="356" y="484"/>
                </a:lnTo>
                <a:lnTo>
                  <a:pt x="352" y="514"/>
                </a:lnTo>
                <a:lnTo>
                  <a:pt x="347" y="543"/>
                </a:lnTo>
                <a:lnTo>
                  <a:pt x="342" y="566"/>
                </a:lnTo>
                <a:lnTo>
                  <a:pt x="337" y="582"/>
                </a:lnTo>
                <a:lnTo>
                  <a:pt x="337" y="582"/>
                </a:lnTo>
                <a:lnTo>
                  <a:pt x="332" y="596"/>
                </a:lnTo>
                <a:lnTo>
                  <a:pt x="328" y="612"/>
                </a:lnTo>
                <a:lnTo>
                  <a:pt x="322" y="647"/>
                </a:lnTo>
                <a:lnTo>
                  <a:pt x="318" y="676"/>
                </a:lnTo>
                <a:lnTo>
                  <a:pt x="317" y="689"/>
                </a:lnTo>
                <a:lnTo>
                  <a:pt x="357" y="694"/>
                </a:lnTo>
                <a:lnTo>
                  <a:pt x="372" y="701"/>
                </a:lnTo>
                <a:lnTo>
                  <a:pt x="400" y="719"/>
                </a:lnTo>
                <a:lnTo>
                  <a:pt x="400" y="719"/>
                </a:lnTo>
                <a:lnTo>
                  <a:pt x="399" y="722"/>
                </a:lnTo>
                <a:lnTo>
                  <a:pt x="395" y="725"/>
                </a:lnTo>
                <a:lnTo>
                  <a:pt x="392" y="732"/>
                </a:lnTo>
                <a:lnTo>
                  <a:pt x="391" y="735"/>
                </a:lnTo>
                <a:lnTo>
                  <a:pt x="392" y="739"/>
                </a:lnTo>
                <a:lnTo>
                  <a:pt x="392" y="739"/>
                </a:lnTo>
                <a:lnTo>
                  <a:pt x="395" y="743"/>
                </a:lnTo>
                <a:lnTo>
                  <a:pt x="400" y="746"/>
                </a:lnTo>
                <a:lnTo>
                  <a:pt x="405" y="748"/>
                </a:lnTo>
                <a:lnTo>
                  <a:pt x="410" y="749"/>
                </a:lnTo>
                <a:lnTo>
                  <a:pt x="421" y="749"/>
                </a:lnTo>
                <a:lnTo>
                  <a:pt x="425" y="751"/>
                </a:lnTo>
                <a:lnTo>
                  <a:pt x="478" y="753"/>
                </a:lnTo>
                <a:lnTo>
                  <a:pt x="488" y="776"/>
                </a:lnTo>
                <a:lnTo>
                  <a:pt x="397" y="776"/>
                </a:lnTo>
                <a:lnTo>
                  <a:pt x="397" y="776"/>
                </a:lnTo>
                <a:lnTo>
                  <a:pt x="396" y="769"/>
                </a:lnTo>
                <a:lnTo>
                  <a:pt x="394" y="766"/>
                </a:lnTo>
                <a:lnTo>
                  <a:pt x="392" y="763"/>
                </a:lnTo>
                <a:lnTo>
                  <a:pt x="390" y="763"/>
                </a:lnTo>
                <a:lnTo>
                  <a:pt x="390" y="763"/>
                </a:lnTo>
                <a:lnTo>
                  <a:pt x="345" y="762"/>
                </a:lnTo>
                <a:lnTo>
                  <a:pt x="250" y="762"/>
                </a:lnTo>
                <a:lnTo>
                  <a:pt x="114" y="763"/>
                </a:lnTo>
                <a:lnTo>
                  <a:pt x="114" y="763"/>
                </a:lnTo>
                <a:lnTo>
                  <a:pt x="110" y="766"/>
                </a:lnTo>
                <a:lnTo>
                  <a:pt x="108" y="768"/>
                </a:lnTo>
                <a:lnTo>
                  <a:pt x="107" y="773"/>
                </a:lnTo>
                <a:lnTo>
                  <a:pt x="107" y="773"/>
                </a:lnTo>
                <a:lnTo>
                  <a:pt x="108" y="776"/>
                </a:lnTo>
                <a:lnTo>
                  <a:pt x="110" y="777"/>
                </a:lnTo>
                <a:lnTo>
                  <a:pt x="119" y="780"/>
                </a:lnTo>
                <a:lnTo>
                  <a:pt x="132" y="781"/>
                </a:lnTo>
                <a:lnTo>
                  <a:pt x="159" y="781"/>
                </a:lnTo>
                <a:lnTo>
                  <a:pt x="167" y="811"/>
                </a:lnTo>
                <a:lnTo>
                  <a:pt x="124" y="836"/>
                </a:lnTo>
                <a:lnTo>
                  <a:pt x="104" y="839"/>
                </a:lnTo>
                <a:lnTo>
                  <a:pt x="84" y="826"/>
                </a:lnTo>
                <a:lnTo>
                  <a:pt x="79" y="826"/>
                </a:lnTo>
                <a:lnTo>
                  <a:pt x="79" y="880"/>
                </a:lnTo>
                <a:lnTo>
                  <a:pt x="86" y="880"/>
                </a:lnTo>
                <a:lnTo>
                  <a:pt x="86" y="880"/>
                </a:lnTo>
                <a:lnTo>
                  <a:pt x="71" y="898"/>
                </a:lnTo>
                <a:lnTo>
                  <a:pt x="59" y="915"/>
                </a:lnTo>
                <a:lnTo>
                  <a:pt x="49" y="931"/>
                </a:lnTo>
                <a:lnTo>
                  <a:pt x="49" y="931"/>
                </a:lnTo>
                <a:lnTo>
                  <a:pt x="41" y="946"/>
                </a:lnTo>
                <a:lnTo>
                  <a:pt x="35" y="962"/>
                </a:lnTo>
                <a:lnTo>
                  <a:pt x="31" y="976"/>
                </a:lnTo>
                <a:lnTo>
                  <a:pt x="31" y="981"/>
                </a:lnTo>
                <a:lnTo>
                  <a:pt x="31" y="981"/>
                </a:lnTo>
                <a:lnTo>
                  <a:pt x="39" y="986"/>
                </a:lnTo>
                <a:lnTo>
                  <a:pt x="39" y="986"/>
                </a:lnTo>
                <a:lnTo>
                  <a:pt x="37" y="1004"/>
                </a:lnTo>
                <a:lnTo>
                  <a:pt x="36" y="1040"/>
                </a:lnTo>
                <a:lnTo>
                  <a:pt x="36" y="1040"/>
                </a:lnTo>
                <a:lnTo>
                  <a:pt x="37" y="1060"/>
                </a:lnTo>
                <a:lnTo>
                  <a:pt x="40" y="1080"/>
                </a:lnTo>
                <a:lnTo>
                  <a:pt x="44" y="1100"/>
                </a:lnTo>
                <a:lnTo>
                  <a:pt x="11" y="1106"/>
                </a:lnTo>
                <a:lnTo>
                  <a:pt x="11" y="1106"/>
                </a:lnTo>
                <a:lnTo>
                  <a:pt x="3" y="1112"/>
                </a:lnTo>
                <a:lnTo>
                  <a:pt x="0" y="1117"/>
                </a:lnTo>
                <a:lnTo>
                  <a:pt x="0" y="1119"/>
                </a:lnTo>
                <a:lnTo>
                  <a:pt x="1" y="1121"/>
                </a:lnTo>
                <a:lnTo>
                  <a:pt x="1" y="1121"/>
                </a:lnTo>
                <a:lnTo>
                  <a:pt x="2" y="1122"/>
                </a:lnTo>
                <a:lnTo>
                  <a:pt x="6" y="1123"/>
                </a:lnTo>
                <a:lnTo>
                  <a:pt x="12" y="1123"/>
                </a:lnTo>
                <a:lnTo>
                  <a:pt x="21" y="1121"/>
                </a:lnTo>
                <a:lnTo>
                  <a:pt x="51" y="1118"/>
                </a:lnTo>
                <a:lnTo>
                  <a:pt x="51" y="1118"/>
                </a:lnTo>
                <a:lnTo>
                  <a:pt x="54" y="1127"/>
                </a:lnTo>
                <a:lnTo>
                  <a:pt x="62" y="1150"/>
                </a:lnTo>
                <a:lnTo>
                  <a:pt x="70" y="1165"/>
                </a:lnTo>
                <a:lnTo>
                  <a:pt x="79" y="1182"/>
                </a:lnTo>
                <a:lnTo>
                  <a:pt x="90" y="1200"/>
                </a:lnTo>
                <a:lnTo>
                  <a:pt x="104" y="1219"/>
                </a:lnTo>
                <a:lnTo>
                  <a:pt x="120" y="1238"/>
                </a:lnTo>
                <a:lnTo>
                  <a:pt x="138" y="1257"/>
                </a:lnTo>
                <a:lnTo>
                  <a:pt x="159" y="1273"/>
                </a:lnTo>
                <a:lnTo>
                  <a:pt x="172" y="1280"/>
                </a:lnTo>
                <a:lnTo>
                  <a:pt x="185" y="1288"/>
                </a:lnTo>
                <a:lnTo>
                  <a:pt x="197" y="1294"/>
                </a:lnTo>
                <a:lnTo>
                  <a:pt x="212" y="1301"/>
                </a:lnTo>
                <a:lnTo>
                  <a:pt x="226" y="1307"/>
                </a:lnTo>
                <a:lnTo>
                  <a:pt x="243" y="1311"/>
                </a:lnTo>
                <a:lnTo>
                  <a:pt x="259" y="1314"/>
                </a:lnTo>
                <a:lnTo>
                  <a:pt x="277" y="1317"/>
                </a:lnTo>
                <a:lnTo>
                  <a:pt x="295" y="1320"/>
                </a:lnTo>
                <a:lnTo>
                  <a:pt x="314" y="1320"/>
                </a:lnTo>
                <a:lnTo>
                  <a:pt x="314" y="1320"/>
                </a:lnTo>
                <a:lnTo>
                  <a:pt x="333" y="1320"/>
                </a:lnTo>
                <a:lnTo>
                  <a:pt x="351" y="1318"/>
                </a:lnTo>
                <a:lnTo>
                  <a:pt x="368" y="1316"/>
                </a:lnTo>
                <a:lnTo>
                  <a:pt x="385" y="1312"/>
                </a:lnTo>
                <a:lnTo>
                  <a:pt x="400" y="1308"/>
                </a:lnTo>
                <a:lnTo>
                  <a:pt x="415" y="1304"/>
                </a:lnTo>
                <a:lnTo>
                  <a:pt x="429" y="1299"/>
                </a:lnTo>
                <a:lnTo>
                  <a:pt x="441" y="1293"/>
                </a:lnTo>
                <a:lnTo>
                  <a:pt x="453" y="1288"/>
                </a:lnTo>
                <a:lnTo>
                  <a:pt x="464" y="1282"/>
                </a:lnTo>
                <a:lnTo>
                  <a:pt x="484" y="1267"/>
                </a:lnTo>
                <a:lnTo>
                  <a:pt x="502" y="1253"/>
                </a:lnTo>
                <a:lnTo>
                  <a:pt x="517" y="1236"/>
                </a:lnTo>
                <a:lnTo>
                  <a:pt x="530" y="1221"/>
                </a:lnTo>
                <a:lnTo>
                  <a:pt x="538" y="1206"/>
                </a:lnTo>
                <a:lnTo>
                  <a:pt x="547" y="1192"/>
                </a:lnTo>
                <a:lnTo>
                  <a:pt x="552" y="1180"/>
                </a:lnTo>
                <a:lnTo>
                  <a:pt x="560" y="1161"/>
                </a:lnTo>
                <a:lnTo>
                  <a:pt x="562" y="1155"/>
                </a:lnTo>
                <a:lnTo>
                  <a:pt x="643" y="1157"/>
                </a:lnTo>
                <a:lnTo>
                  <a:pt x="643" y="1157"/>
                </a:lnTo>
                <a:lnTo>
                  <a:pt x="642" y="1180"/>
                </a:lnTo>
                <a:lnTo>
                  <a:pt x="642" y="1197"/>
                </a:lnTo>
                <a:lnTo>
                  <a:pt x="642" y="1204"/>
                </a:lnTo>
                <a:lnTo>
                  <a:pt x="643" y="1207"/>
                </a:lnTo>
                <a:lnTo>
                  <a:pt x="643" y="1207"/>
                </a:lnTo>
                <a:lnTo>
                  <a:pt x="645" y="1210"/>
                </a:lnTo>
                <a:lnTo>
                  <a:pt x="649" y="1211"/>
                </a:lnTo>
                <a:lnTo>
                  <a:pt x="657" y="1215"/>
                </a:lnTo>
                <a:lnTo>
                  <a:pt x="668" y="1218"/>
                </a:lnTo>
                <a:lnTo>
                  <a:pt x="668" y="1238"/>
                </a:lnTo>
                <a:lnTo>
                  <a:pt x="734" y="1238"/>
                </a:lnTo>
                <a:lnTo>
                  <a:pt x="734" y="1228"/>
                </a:lnTo>
                <a:lnTo>
                  <a:pt x="734" y="1220"/>
                </a:lnTo>
                <a:lnTo>
                  <a:pt x="734" y="1220"/>
                </a:lnTo>
                <a:lnTo>
                  <a:pt x="764" y="1226"/>
                </a:lnTo>
                <a:lnTo>
                  <a:pt x="788" y="1230"/>
                </a:lnTo>
                <a:lnTo>
                  <a:pt x="808" y="1233"/>
                </a:lnTo>
                <a:lnTo>
                  <a:pt x="808" y="1233"/>
                </a:lnTo>
                <a:lnTo>
                  <a:pt x="817" y="1233"/>
                </a:lnTo>
                <a:lnTo>
                  <a:pt x="827" y="1231"/>
                </a:lnTo>
                <a:lnTo>
                  <a:pt x="849" y="1228"/>
                </a:lnTo>
                <a:lnTo>
                  <a:pt x="868" y="1221"/>
                </a:lnTo>
                <a:lnTo>
                  <a:pt x="875" y="1219"/>
                </a:lnTo>
                <a:lnTo>
                  <a:pt x="878" y="1215"/>
                </a:lnTo>
                <a:lnTo>
                  <a:pt x="878" y="1215"/>
                </a:lnTo>
                <a:lnTo>
                  <a:pt x="880" y="1213"/>
                </a:lnTo>
                <a:lnTo>
                  <a:pt x="880" y="1209"/>
                </a:lnTo>
                <a:lnTo>
                  <a:pt x="878" y="1204"/>
                </a:lnTo>
                <a:lnTo>
                  <a:pt x="876" y="1199"/>
                </a:lnTo>
                <a:lnTo>
                  <a:pt x="873" y="1197"/>
                </a:lnTo>
                <a:lnTo>
                  <a:pt x="873" y="1197"/>
                </a:lnTo>
                <a:lnTo>
                  <a:pt x="872" y="1196"/>
                </a:lnTo>
                <a:lnTo>
                  <a:pt x="870" y="1194"/>
                </a:lnTo>
                <a:lnTo>
                  <a:pt x="865" y="1190"/>
                </a:lnTo>
                <a:lnTo>
                  <a:pt x="856" y="1187"/>
                </a:lnTo>
                <a:lnTo>
                  <a:pt x="856" y="1187"/>
                </a:lnTo>
                <a:lnTo>
                  <a:pt x="849" y="1186"/>
                </a:lnTo>
                <a:lnTo>
                  <a:pt x="843" y="1186"/>
                </a:lnTo>
                <a:lnTo>
                  <a:pt x="829" y="1186"/>
                </a:lnTo>
                <a:lnTo>
                  <a:pt x="822" y="1186"/>
                </a:lnTo>
                <a:lnTo>
                  <a:pt x="814" y="1184"/>
                </a:lnTo>
                <a:lnTo>
                  <a:pt x="805" y="1180"/>
                </a:lnTo>
                <a:lnTo>
                  <a:pt x="798" y="1175"/>
                </a:lnTo>
                <a:lnTo>
                  <a:pt x="798" y="1175"/>
                </a:lnTo>
                <a:lnTo>
                  <a:pt x="789" y="1167"/>
                </a:lnTo>
                <a:lnTo>
                  <a:pt x="781" y="1160"/>
                </a:lnTo>
                <a:lnTo>
                  <a:pt x="768" y="1143"/>
                </a:lnTo>
                <a:lnTo>
                  <a:pt x="754" y="1126"/>
                </a:lnTo>
                <a:lnTo>
                  <a:pt x="736" y="1126"/>
                </a:lnTo>
                <a:lnTo>
                  <a:pt x="751" y="1010"/>
                </a:lnTo>
                <a:lnTo>
                  <a:pt x="751" y="1010"/>
                </a:lnTo>
                <a:lnTo>
                  <a:pt x="763" y="1000"/>
                </a:lnTo>
                <a:lnTo>
                  <a:pt x="790" y="975"/>
                </a:lnTo>
                <a:lnTo>
                  <a:pt x="808" y="957"/>
                </a:lnTo>
                <a:lnTo>
                  <a:pt x="825" y="938"/>
                </a:lnTo>
                <a:lnTo>
                  <a:pt x="843" y="918"/>
                </a:lnTo>
                <a:lnTo>
                  <a:pt x="858" y="898"/>
                </a:lnTo>
                <a:lnTo>
                  <a:pt x="858" y="898"/>
                </a:lnTo>
                <a:lnTo>
                  <a:pt x="872" y="876"/>
                </a:lnTo>
                <a:lnTo>
                  <a:pt x="886" y="853"/>
                </a:lnTo>
                <a:lnTo>
                  <a:pt x="911" y="810"/>
                </a:lnTo>
                <a:lnTo>
                  <a:pt x="936" y="763"/>
                </a:lnTo>
                <a:lnTo>
                  <a:pt x="956" y="808"/>
                </a:lnTo>
                <a:lnTo>
                  <a:pt x="956" y="808"/>
                </a:lnTo>
                <a:lnTo>
                  <a:pt x="949" y="816"/>
                </a:lnTo>
                <a:lnTo>
                  <a:pt x="929" y="836"/>
                </a:lnTo>
                <a:lnTo>
                  <a:pt x="916" y="850"/>
                </a:lnTo>
                <a:lnTo>
                  <a:pt x="902" y="866"/>
                </a:lnTo>
                <a:lnTo>
                  <a:pt x="890" y="885"/>
                </a:lnTo>
                <a:lnTo>
                  <a:pt x="878" y="905"/>
                </a:lnTo>
                <a:lnTo>
                  <a:pt x="878" y="905"/>
                </a:lnTo>
                <a:lnTo>
                  <a:pt x="873" y="917"/>
                </a:lnTo>
                <a:lnTo>
                  <a:pt x="868" y="929"/>
                </a:lnTo>
                <a:lnTo>
                  <a:pt x="861" y="957"/>
                </a:lnTo>
                <a:lnTo>
                  <a:pt x="856" y="987"/>
                </a:lnTo>
                <a:lnTo>
                  <a:pt x="852" y="1017"/>
                </a:lnTo>
                <a:lnTo>
                  <a:pt x="849" y="1044"/>
                </a:lnTo>
                <a:lnTo>
                  <a:pt x="849" y="1068"/>
                </a:lnTo>
                <a:lnTo>
                  <a:pt x="849" y="1084"/>
                </a:lnTo>
                <a:lnTo>
                  <a:pt x="851" y="1090"/>
                </a:lnTo>
                <a:lnTo>
                  <a:pt x="851" y="1090"/>
                </a:lnTo>
                <a:lnTo>
                  <a:pt x="856" y="1097"/>
                </a:lnTo>
                <a:lnTo>
                  <a:pt x="858" y="1098"/>
                </a:lnTo>
                <a:lnTo>
                  <a:pt x="858" y="1098"/>
                </a:lnTo>
                <a:lnTo>
                  <a:pt x="858" y="1107"/>
                </a:lnTo>
                <a:lnTo>
                  <a:pt x="861" y="1113"/>
                </a:lnTo>
                <a:lnTo>
                  <a:pt x="862" y="1114"/>
                </a:lnTo>
                <a:lnTo>
                  <a:pt x="863" y="1116"/>
                </a:lnTo>
                <a:lnTo>
                  <a:pt x="863" y="1116"/>
                </a:lnTo>
                <a:lnTo>
                  <a:pt x="865" y="1116"/>
                </a:lnTo>
                <a:lnTo>
                  <a:pt x="867" y="1114"/>
                </a:lnTo>
                <a:lnTo>
                  <a:pt x="868" y="1111"/>
                </a:lnTo>
                <a:lnTo>
                  <a:pt x="871" y="1103"/>
                </a:lnTo>
                <a:lnTo>
                  <a:pt x="871" y="1103"/>
                </a:lnTo>
                <a:lnTo>
                  <a:pt x="873" y="1113"/>
                </a:lnTo>
                <a:lnTo>
                  <a:pt x="883" y="1137"/>
                </a:lnTo>
                <a:lnTo>
                  <a:pt x="892" y="1153"/>
                </a:lnTo>
                <a:lnTo>
                  <a:pt x="902" y="1171"/>
                </a:lnTo>
                <a:lnTo>
                  <a:pt x="915" y="1190"/>
                </a:lnTo>
                <a:lnTo>
                  <a:pt x="930" y="1210"/>
                </a:lnTo>
                <a:lnTo>
                  <a:pt x="948" y="1230"/>
                </a:lnTo>
                <a:lnTo>
                  <a:pt x="968" y="1249"/>
                </a:lnTo>
                <a:lnTo>
                  <a:pt x="979" y="1259"/>
                </a:lnTo>
                <a:lnTo>
                  <a:pt x="992" y="1268"/>
                </a:lnTo>
                <a:lnTo>
                  <a:pt x="1004" y="1275"/>
                </a:lnTo>
                <a:lnTo>
                  <a:pt x="1018" y="1283"/>
                </a:lnTo>
                <a:lnTo>
                  <a:pt x="1033" y="1291"/>
                </a:lnTo>
                <a:lnTo>
                  <a:pt x="1048" y="1297"/>
                </a:lnTo>
                <a:lnTo>
                  <a:pt x="1065" y="1303"/>
                </a:lnTo>
                <a:lnTo>
                  <a:pt x="1081" y="1308"/>
                </a:lnTo>
                <a:lnTo>
                  <a:pt x="1100" y="1312"/>
                </a:lnTo>
                <a:lnTo>
                  <a:pt x="1119" y="1314"/>
                </a:lnTo>
                <a:lnTo>
                  <a:pt x="1138" y="1317"/>
                </a:lnTo>
                <a:lnTo>
                  <a:pt x="1159" y="1317"/>
                </a:lnTo>
                <a:lnTo>
                  <a:pt x="1159" y="1317"/>
                </a:lnTo>
                <a:lnTo>
                  <a:pt x="1179" y="1317"/>
                </a:lnTo>
                <a:lnTo>
                  <a:pt x="1199" y="1314"/>
                </a:lnTo>
                <a:lnTo>
                  <a:pt x="1218" y="1312"/>
                </a:lnTo>
                <a:lnTo>
                  <a:pt x="1236" y="1308"/>
                </a:lnTo>
                <a:lnTo>
                  <a:pt x="1252" y="1303"/>
                </a:lnTo>
                <a:lnTo>
                  <a:pt x="1267" y="1297"/>
                </a:lnTo>
                <a:lnTo>
                  <a:pt x="1283" y="1291"/>
                </a:lnTo>
                <a:lnTo>
                  <a:pt x="1296" y="1283"/>
                </a:lnTo>
                <a:lnTo>
                  <a:pt x="1309" y="1274"/>
                </a:lnTo>
                <a:lnTo>
                  <a:pt x="1322" y="1265"/>
                </a:lnTo>
                <a:lnTo>
                  <a:pt x="1333" y="1257"/>
                </a:lnTo>
                <a:lnTo>
                  <a:pt x="1343" y="1247"/>
                </a:lnTo>
                <a:lnTo>
                  <a:pt x="1353" y="1235"/>
                </a:lnTo>
                <a:lnTo>
                  <a:pt x="1362" y="1224"/>
                </a:lnTo>
                <a:lnTo>
                  <a:pt x="1369" y="1213"/>
                </a:lnTo>
                <a:lnTo>
                  <a:pt x="1377" y="1201"/>
                </a:lnTo>
                <a:lnTo>
                  <a:pt x="1390" y="1177"/>
                </a:lnTo>
                <a:lnTo>
                  <a:pt x="1401" y="1153"/>
                </a:lnTo>
                <a:lnTo>
                  <a:pt x="1408" y="1128"/>
                </a:lnTo>
                <a:lnTo>
                  <a:pt x="1415" y="1104"/>
                </a:lnTo>
                <a:lnTo>
                  <a:pt x="1420" y="1082"/>
                </a:lnTo>
                <a:lnTo>
                  <a:pt x="1422" y="1060"/>
                </a:lnTo>
                <a:lnTo>
                  <a:pt x="1425" y="1041"/>
                </a:lnTo>
                <a:lnTo>
                  <a:pt x="1425" y="1025"/>
                </a:lnTo>
                <a:lnTo>
                  <a:pt x="1425" y="1025"/>
                </a:lnTo>
                <a:lnTo>
                  <a:pt x="1424" y="1009"/>
                </a:lnTo>
                <a:lnTo>
                  <a:pt x="1420" y="991"/>
                </a:lnTo>
                <a:lnTo>
                  <a:pt x="1415" y="971"/>
                </a:lnTo>
                <a:lnTo>
                  <a:pt x="1406" y="951"/>
                </a:lnTo>
                <a:lnTo>
                  <a:pt x="1396" y="931"/>
                </a:lnTo>
                <a:lnTo>
                  <a:pt x="1385" y="909"/>
                </a:lnTo>
                <a:lnTo>
                  <a:pt x="1369" y="889"/>
                </a:lnTo>
                <a:lnTo>
                  <a:pt x="1353" y="868"/>
                </a:lnTo>
                <a:lnTo>
                  <a:pt x="1335" y="849"/>
                </a:lnTo>
                <a:lnTo>
                  <a:pt x="1315" y="831"/>
                </a:lnTo>
                <a:lnTo>
                  <a:pt x="1294" y="815"/>
                </a:lnTo>
                <a:lnTo>
                  <a:pt x="1271" y="801"/>
                </a:lnTo>
                <a:lnTo>
                  <a:pt x="1259" y="795"/>
                </a:lnTo>
                <a:lnTo>
                  <a:pt x="1246" y="790"/>
                </a:lnTo>
                <a:lnTo>
                  <a:pt x="1232" y="785"/>
                </a:lnTo>
                <a:lnTo>
                  <a:pt x="1220" y="781"/>
                </a:lnTo>
                <a:lnTo>
                  <a:pt x="1206" y="777"/>
                </a:lnTo>
                <a:lnTo>
                  <a:pt x="1191" y="774"/>
                </a:lnTo>
                <a:lnTo>
                  <a:pt x="1177" y="773"/>
                </a:lnTo>
                <a:lnTo>
                  <a:pt x="1162" y="773"/>
                </a:lnTo>
                <a:lnTo>
                  <a:pt x="1162" y="773"/>
                </a:lnTo>
                <a:lnTo>
                  <a:pt x="1142" y="772"/>
                </a:lnTo>
                <a:lnTo>
                  <a:pt x="1131" y="771"/>
                </a:lnTo>
                <a:lnTo>
                  <a:pt x="1131" y="771"/>
                </a:lnTo>
                <a:lnTo>
                  <a:pt x="1140" y="763"/>
                </a:lnTo>
                <a:lnTo>
                  <a:pt x="1144" y="759"/>
                </a:lnTo>
                <a:lnTo>
                  <a:pt x="1144" y="758"/>
                </a:lnTo>
                <a:lnTo>
                  <a:pt x="1142" y="758"/>
                </a:lnTo>
                <a:lnTo>
                  <a:pt x="1142" y="758"/>
                </a:lnTo>
                <a:lnTo>
                  <a:pt x="1133" y="758"/>
                </a:lnTo>
                <a:lnTo>
                  <a:pt x="1124" y="757"/>
                </a:lnTo>
                <a:lnTo>
                  <a:pt x="1114" y="756"/>
                </a:lnTo>
                <a:lnTo>
                  <a:pt x="1111" y="737"/>
                </a:lnTo>
                <a:lnTo>
                  <a:pt x="1159" y="722"/>
                </a:lnTo>
                <a:lnTo>
                  <a:pt x="1159" y="722"/>
                </a:lnTo>
                <a:lnTo>
                  <a:pt x="1150" y="596"/>
                </a:lnTo>
                <a:lnTo>
                  <a:pt x="1145" y="508"/>
                </a:lnTo>
                <a:lnTo>
                  <a:pt x="1142" y="467"/>
                </a:lnTo>
                <a:lnTo>
                  <a:pt x="1142" y="467"/>
                </a:lnTo>
                <a:lnTo>
                  <a:pt x="1138" y="467"/>
                </a:lnTo>
                <a:lnTo>
                  <a:pt x="1133" y="467"/>
                </a:lnTo>
                <a:lnTo>
                  <a:pt x="1126" y="467"/>
                </a:lnTo>
                <a:lnTo>
                  <a:pt x="1126" y="467"/>
                </a:lnTo>
                <a:lnTo>
                  <a:pt x="1120" y="461"/>
                </a:lnTo>
                <a:lnTo>
                  <a:pt x="1106" y="446"/>
                </a:lnTo>
                <a:lnTo>
                  <a:pt x="1089" y="430"/>
                </a:lnTo>
                <a:lnTo>
                  <a:pt x="1079" y="422"/>
                </a:lnTo>
                <a:lnTo>
                  <a:pt x="1071" y="417"/>
                </a:lnTo>
                <a:lnTo>
                  <a:pt x="1071" y="417"/>
                </a:lnTo>
                <a:lnTo>
                  <a:pt x="1062" y="413"/>
                </a:lnTo>
                <a:lnTo>
                  <a:pt x="1053" y="411"/>
                </a:lnTo>
                <a:lnTo>
                  <a:pt x="1037" y="407"/>
                </a:lnTo>
                <a:lnTo>
                  <a:pt x="1019" y="404"/>
                </a:lnTo>
                <a:lnTo>
                  <a:pt x="1019" y="404"/>
                </a:lnTo>
                <a:lnTo>
                  <a:pt x="983" y="373"/>
                </a:lnTo>
                <a:lnTo>
                  <a:pt x="956" y="353"/>
                </a:lnTo>
                <a:lnTo>
                  <a:pt x="946" y="345"/>
                </a:lnTo>
                <a:lnTo>
                  <a:pt x="941" y="343"/>
                </a:lnTo>
                <a:lnTo>
                  <a:pt x="941" y="343"/>
                </a:lnTo>
                <a:lnTo>
                  <a:pt x="924" y="346"/>
                </a:lnTo>
                <a:lnTo>
                  <a:pt x="914" y="350"/>
                </a:lnTo>
                <a:lnTo>
                  <a:pt x="911" y="352"/>
                </a:lnTo>
                <a:lnTo>
                  <a:pt x="909" y="353"/>
                </a:lnTo>
                <a:lnTo>
                  <a:pt x="909" y="353"/>
                </a:lnTo>
                <a:lnTo>
                  <a:pt x="905" y="358"/>
                </a:lnTo>
                <a:lnTo>
                  <a:pt x="899" y="363"/>
                </a:lnTo>
                <a:lnTo>
                  <a:pt x="892" y="369"/>
                </a:lnTo>
                <a:lnTo>
                  <a:pt x="886" y="377"/>
                </a:lnTo>
                <a:lnTo>
                  <a:pt x="886" y="377"/>
                </a:lnTo>
                <a:lnTo>
                  <a:pt x="882" y="384"/>
                </a:lnTo>
                <a:lnTo>
                  <a:pt x="880" y="393"/>
                </a:lnTo>
                <a:lnTo>
                  <a:pt x="878" y="402"/>
                </a:lnTo>
                <a:lnTo>
                  <a:pt x="851" y="397"/>
                </a:lnTo>
                <a:lnTo>
                  <a:pt x="843" y="407"/>
                </a:lnTo>
                <a:lnTo>
                  <a:pt x="843" y="407"/>
                </a:lnTo>
                <a:lnTo>
                  <a:pt x="831" y="403"/>
                </a:lnTo>
                <a:lnTo>
                  <a:pt x="822" y="401"/>
                </a:lnTo>
                <a:lnTo>
                  <a:pt x="815" y="399"/>
                </a:lnTo>
                <a:lnTo>
                  <a:pt x="815" y="399"/>
                </a:lnTo>
                <a:lnTo>
                  <a:pt x="812" y="401"/>
                </a:lnTo>
                <a:lnTo>
                  <a:pt x="808" y="406"/>
                </a:lnTo>
                <a:lnTo>
                  <a:pt x="803" y="417"/>
                </a:lnTo>
                <a:lnTo>
                  <a:pt x="803" y="417"/>
                </a:lnTo>
                <a:lnTo>
                  <a:pt x="800" y="425"/>
                </a:lnTo>
                <a:lnTo>
                  <a:pt x="799" y="433"/>
                </a:lnTo>
                <a:lnTo>
                  <a:pt x="799" y="442"/>
                </a:lnTo>
                <a:lnTo>
                  <a:pt x="800" y="447"/>
                </a:lnTo>
                <a:lnTo>
                  <a:pt x="800" y="447"/>
                </a:lnTo>
                <a:lnTo>
                  <a:pt x="805" y="453"/>
                </a:lnTo>
                <a:lnTo>
                  <a:pt x="817" y="462"/>
                </a:lnTo>
                <a:lnTo>
                  <a:pt x="833" y="475"/>
                </a:lnTo>
                <a:lnTo>
                  <a:pt x="803" y="485"/>
                </a:lnTo>
                <a:lnTo>
                  <a:pt x="803" y="485"/>
                </a:lnTo>
                <a:lnTo>
                  <a:pt x="798" y="484"/>
                </a:lnTo>
                <a:lnTo>
                  <a:pt x="791" y="482"/>
                </a:lnTo>
                <a:lnTo>
                  <a:pt x="780" y="482"/>
                </a:lnTo>
                <a:lnTo>
                  <a:pt x="780" y="482"/>
                </a:lnTo>
                <a:lnTo>
                  <a:pt x="773" y="484"/>
                </a:lnTo>
                <a:lnTo>
                  <a:pt x="768" y="485"/>
                </a:lnTo>
                <a:lnTo>
                  <a:pt x="764" y="487"/>
                </a:lnTo>
                <a:lnTo>
                  <a:pt x="761" y="490"/>
                </a:lnTo>
                <a:lnTo>
                  <a:pt x="757" y="494"/>
                </a:lnTo>
                <a:lnTo>
                  <a:pt x="756" y="496"/>
                </a:lnTo>
                <a:lnTo>
                  <a:pt x="756" y="496"/>
                </a:lnTo>
                <a:lnTo>
                  <a:pt x="747" y="493"/>
                </a:lnTo>
                <a:lnTo>
                  <a:pt x="734" y="487"/>
                </a:lnTo>
                <a:lnTo>
                  <a:pt x="734" y="487"/>
                </a:lnTo>
                <a:lnTo>
                  <a:pt x="731" y="489"/>
                </a:lnTo>
                <a:lnTo>
                  <a:pt x="729" y="490"/>
                </a:lnTo>
                <a:lnTo>
                  <a:pt x="721" y="494"/>
                </a:lnTo>
                <a:lnTo>
                  <a:pt x="711" y="501"/>
                </a:lnTo>
                <a:lnTo>
                  <a:pt x="701" y="506"/>
                </a:lnTo>
                <a:lnTo>
                  <a:pt x="683" y="485"/>
                </a:lnTo>
                <a:lnTo>
                  <a:pt x="667" y="453"/>
                </a:lnTo>
                <a:lnTo>
                  <a:pt x="667" y="453"/>
                </a:lnTo>
                <a:lnTo>
                  <a:pt x="687" y="432"/>
                </a:lnTo>
                <a:lnTo>
                  <a:pt x="695" y="425"/>
                </a:lnTo>
                <a:lnTo>
                  <a:pt x="700" y="421"/>
                </a:lnTo>
                <a:lnTo>
                  <a:pt x="700" y="421"/>
                </a:lnTo>
                <a:lnTo>
                  <a:pt x="705" y="418"/>
                </a:lnTo>
                <a:lnTo>
                  <a:pt x="707" y="413"/>
                </a:lnTo>
                <a:lnTo>
                  <a:pt x="710" y="409"/>
                </a:lnTo>
                <a:lnTo>
                  <a:pt x="711" y="404"/>
                </a:lnTo>
                <a:lnTo>
                  <a:pt x="713" y="398"/>
                </a:lnTo>
                <a:lnTo>
                  <a:pt x="713" y="394"/>
                </a:lnTo>
                <a:lnTo>
                  <a:pt x="713" y="394"/>
                </a:lnTo>
                <a:lnTo>
                  <a:pt x="721" y="389"/>
                </a:lnTo>
                <a:lnTo>
                  <a:pt x="729" y="384"/>
                </a:lnTo>
                <a:lnTo>
                  <a:pt x="735" y="377"/>
                </a:lnTo>
                <a:lnTo>
                  <a:pt x="735" y="377"/>
                </a:lnTo>
                <a:lnTo>
                  <a:pt x="745" y="362"/>
                </a:lnTo>
                <a:lnTo>
                  <a:pt x="749" y="355"/>
                </a:lnTo>
                <a:lnTo>
                  <a:pt x="752" y="350"/>
                </a:lnTo>
                <a:lnTo>
                  <a:pt x="752" y="350"/>
                </a:lnTo>
                <a:lnTo>
                  <a:pt x="756" y="348"/>
                </a:lnTo>
                <a:lnTo>
                  <a:pt x="761" y="345"/>
                </a:lnTo>
                <a:lnTo>
                  <a:pt x="766" y="339"/>
                </a:lnTo>
                <a:lnTo>
                  <a:pt x="768" y="335"/>
                </a:lnTo>
                <a:lnTo>
                  <a:pt x="770" y="329"/>
                </a:lnTo>
                <a:lnTo>
                  <a:pt x="770" y="329"/>
                </a:lnTo>
                <a:lnTo>
                  <a:pt x="776" y="309"/>
                </a:lnTo>
                <a:lnTo>
                  <a:pt x="779" y="302"/>
                </a:lnTo>
                <a:lnTo>
                  <a:pt x="818" y="255"/>
                </a:lnTo>
                <a:lnTo>
                  <a:pt x="805" y="250"/>
                </a:lnTo>
                <a:lnTo>
                  <a:pt x="765" y="272"/>
                </a:lnTo>
                <a:lnTo>
                  <a:pt x="740" y="299"/>
                </a:lnTo>
                <a:lnTo>
                  <a:pt x="740" y="299"/>
                </a:lnTo>
                <a:lnTo>
                  <a:pt x="734" y="292"/>
                </a:lnTo>
                <a:lnTo>
                  <a:pt x="729" y="287"/>
                </a:lnTo>
                <a:lnTo>
                  <a:pt x="725" y="285"/>
                </a:lnTo>
                <a:lnTo>
                  <a:pt x="722" y="285"/>
                </a:lnTo>
                <a:lnTo>
                  <a:pt x="722" y="285"/>
                </a:lnTo>
                <a:lnTo>
                  <a:pt x="717" y="285"/>
                </a:lnTo>
                <a:lnTo>
                  <a:pt x="711" y="289"/>
                </a:lnTo>
                <a:lnTo>
                  <a:pt x="695" y="301"/>
                </a:lnTo>
                <a:lnTo>
                  <a:pt x="666" y="325"/>
                </a:lnTo>
                <a:lnTo>
                  <a:pt x="666" y="325"/>
                </a:lnTo>
                <a:lnTo>
                  <a:pt x="619" y="359"/>
                </a:lnTo>
                <a:lnTo>
                  <a:pt x="600" y="323"/>
                </a:lnTo>
                <a:lnTo>
                  <a:pt x="600" y="323"/>
                </a:lnTo>
                <a:lnTo>
                  <a:pt x="599" y="300"/>
                </a:lnTo>
                <a:lnTo>
                  <a:pt x="599" y="281"/>
                </a:lnTo>
                <a:lnTo>
                  <a:pt x="598" y="270"/>
                </a:lnTo>
                <a:lnTo>
                  <a:pt x="598" y="270"/>
                </a:lnTo>
                <a:lnTo>
                  <a:pt x="595" y="256"/>
                </a:lnTo>
                <a:lnTo>
                  <a:pt x="593" y="247"/>
                </a:lnTo>
                <a:lnTo>
                  <a:pt x="593" y="247"/>
                </a:lnTo>
                <a:lnTo>
                  <a:pt x="586" y="239"/>
                </a:lnTo>
                <a:lnTo>
                  <a:pt x="584" y="234"/>
                </a:lnTo>
                <a:lnTo>
                  <a:pt x="582" y="231"/>
                </a:lnTo>
                <a:lnTo>
                  <a:pt x="582" y="221"/>
                </a:lnTo>
                <a:lnTo>
                  <a:pt x="572" y="200"/>
                </a:lnTo>
                <a:lnTo>
                  <a:pt x="572" y="200"/>
                </a:lnTo>
                <a:lnTo>
                  <a:pt x="590" y="207"/>
                </a:lnTo>
                <a:lnTo>
                  <a:pt x="605" y="211"/>
                </a:lnTo>
                <a:lnTo>
                  <a:pt x="613" y="212"/>
                </a:lnTo>
                <a:lnTo>
                  <a:pt x="618" y="211"/>
                </a:lnTo>
                <a:lnTo>
                  <a:pt x="618" y="211"/>
                </a:lnTo>
                <a:lnTo>
                  <a:pt x="622" y="209"/>
                </a:lnTo>
                <a:lnTo>
                  <a:pt x="624" y="206"/>
                </a:lnTo>
                <a:lnTo>
                  <a:pt x="627" y="202"/>
                </a:lnTo>
                <a:lnTo>
                  <a:pt x="627" y="197"/>
                </a:lnTo>
                <a:lnTo>
                  <a:pt x="628" y="189"/>
                </a:lnTo>
                <a:lnTo>
                  <a:pt x="628" y="185"/>
                </a:lnTo>
                <a:lnTo>
                  <a:pt x="628" y="185"/>
                </a:lnTo>
                <a:lnTo>
                  <a:pt x="630" y="182"/>
                </a:lnTo>
                <a:lnTo>
                  <a:pt x="632" y="179"/>
                </a:lnTo>
                <a:lnTo>
                  <a:pt x="633" y="178"/>
                </a:lnTo>
                <a:lnTo>
                  <a:pt x="633" y="178"/>
                </a:lnTo>
                <a:lnTo>
                  <a:pt x="635" y="179"/>
                </a:lnTo>
                <a:lnTo>
                  <a:pt x="637" y="178"/>
                </a:lnTo>
                <a:lnTo>
                  <a:pt x="638" y="175"/>
                </a:lnTo>
                <a:lnTo>
                  <a:pt x="638" y="175"/>
                </a:lnTo>
                <a:lnTo>
                  <a:pt x="639" y="169"/>
                </a:lnTo>
                <a:lnTo>
                  <a:pt x="640" y="160"/>
                </a:lnTo>
                <a:lnTo>
                  <a:pt x="640" y="150"/>
                </a:lnTo>
                <a:lnTo>
                  <a:pt x="640" y="150"/>
                </a:lnTo>
                <a:lnTo>
                  <a:pt x="643" y="150"/>
                </a:lnTo>
                <a:lnTo>
                  <a:pt x="647" y="150"/>
                </a:lnTo>
                <a:lnTo>
                  <a:pt x="652" y="149"/>
                </a:lnTo>
                <a:lnTo>
                  <a:pt x="653" y="148"/>
                </a:lnTo>
                <a:lnTo>
                  <a:pt x="653" y="145"/>
                </a:lnTo>
                <a:lnTo>
                  <a:pt x="653" y="145"/>
                </a:lnTo>
                <a:lnTo>
                  <a:pt x="652" y="139"/>
                </a:lnTo>
                <a:lnTo>
                  <a:pt x="648" y="131"/>
                </a:lnTo>
                <a:lnTo>
                  <a:pt x="644" y="124"/>
                </a:lnTo>
                <a:lnTo>
                  <a:pt x="643" y="117"/>
                </a:lnTo>
                <a:lnTo>
                  <a:pt x="643" y="117"/>
                </a:lnTo>
                <a:lnTo>
                  <a:pt x="643" y="110"/>
                </a:lnTo>
                <a:lnTo>
                  <a:pt x="644" y="101"/>
                </a:lnTo>
                <a:lnTo>
                  <a:pt x="645" y="93"/>
                </a:lnTo>
                <a:lnTo>
                  <a:pt x="645" y="88"/>
                </a:lnTo>
                <a:lnTo>
                  <a:pt x="645" y="88"/>
                </a:lnTo>
                <a:lnTo>
                  <a:pt x="645" y="85"/>
                </a:lnTo>
                <a:lnTo>
                  <a:pt x="647" y="78"/>
                </a:lnTo>
                <a:lnTo>
                  <a:pt x="648" y="66"/>
                </a:lnTo>
                <a:lnTo>
                  <a:pt x="648" y="66"/>
                </a:lnTo>
                <a:lnTo>
                  <a:pt x="649" y="57"/>
                </a:lnTo>
                <a:lnTo>
                  <a:pt x="649" y="54"/>
                </a:lnTo>
                <a:lnTo>
                  <a:pt x="648" y="51"/>
                </a:lnTo>
                <a:lnTo>
                  <a:pt x="648" y="51"/>
                </a:lnTo>
                <a:lnTo>
                  <a:pt x="644" y="48"/>
                </a:lnTo>
                <a:lnTo>
                  <a:pt x="639" y="46"/>
                </a:lnTo>
                <a:lnTo>
                  <a:pt x="635" y="43"/>
                </a:lnTo>
                <a:lnTo>
                  <a:pt x="633" y="41"/>
                </a:lnTo>
                <a:lnTo>
                  <a:pt x="633" y="41"/>
                </a:lnTo>
                <a:lnTo>
                  <a:pt x="629" y="33"/>
                </a:lnTo>
                <a:lnTo>
                  <a:pt x="623" y="26"/>
                </a:lnTo>
                <a:lnTo>
                  <a:pt x="623" y="26"/>
                </a:lnTo>
                <a:lnTo>
                  <a:pt x="622" y="24"/>
                </a:lnTo>
                <a:lnTo>
                  <a:pt x="622" y="23"/>
                </a:lnTo>
                <a:lnTo>
                  <a:pt x="622" y="20"/>
                </a:lnTo>
                <a:lnTo>
                  <a:pt x="622" y="19"/>
                </a:lnTo>
                <a:lnTo>
                  <a:pt x="620" y="18"/>
                </a:lnTo>
                <a:lnTo>
                  <a:pt x="613" y="15"/>
                </a:lnTo>
                <a:lnTo>
                  <a:pt x="613" y="15"/>
                </a:lnTo>
                <a:lnTo>
                  <a:pt x="596" y="12"/>
                </a:lnTo>
                <a:lnTo>
                  <a:pt x="590" y="10"/>
                </a:lnTo>
                <a:lnTo>
                  <a:pt x="585" y="8"/>
                </a:lnTo>
                <a:lnTo>
                  <a:pt x="585" y="8"/>
                </a:lnTo>
                <a:lnTo>
                  <a:pt x="581" y="4"/>
                </a:lnTo>
                <a:lnTo>
                  <a:pt x="579" y="2"/>
                </a:lnTo>
                <a:lnTo>
                  <a:pt x="579" y="0"/>
                </a:lnTo>
                <a:lnTo>
                  <a:pt x="577" y="0"/>
                </a:lnTo>
                <a:lnTo>
                  <a:pt x="572" y="3"/>
                </a:lnTo>
                <a:lnTo>
                  <a:pt x="557" y="10"/>
                </a:lnTo>
                <a:lnTo>
                  <a:pt x="557" y="10"/>
                </a:lnTo>
                <a:lnTo>
                  <a:pt x="527" y="13"/>
                </a:lnTo>
                <a:lnTo>
                  <a:pt x="527" y="13"/>
                </a:lnTo>
                <a:lnTo>
                  <a:pt x="523" y="14"/>
                </a:lnTo>
                <a:lnTo>
                  <a:pt x="521" y="15"/>
                </a:lnTo>
                <a:lnTo>
                  <a:pt x="517" y="20"/>
                </a:lnTo>
                <a:lnTo>
                  <a:pt x="517" y="20"/>
                </a:lnTo>
                <a:lnTo>
                  <a:pt x="512" y="26"/>
                </a:lnTo>
                <a:lnTo>
                  <a:pt x="507" y="31"/>
                </a:lnTo>
                <a:lnTo>
                  <a:pt x="507" y="31"/>
                </a:lnTo>
                <a:lnTo>
                  <a:pt x="491" y="41"/>
                </a:lnTo>
                <a:lnTo>
                  <a:pt x="480" y="61"/>
                </a:lnTo>
                <a:lnTo>
                  <a:pt x="470" y="83"/>
                </a:lnTo>
                <a:lnTo>
                  <a:pt x="478" y="86"/>
                </a:lnTo>
                <a:lnTo>
                  <a:pt x="465" y="93"/>
                </a:lnTo>
                <a:lnTo>
                  <a:pt x="470" y="101"/>
                </a:lnTo>
                <a:lnTo>
                  <a:pt x="475" y="112"/>
                </a:lnTo>
                <a:lnTo>
                  <a:pt x="480" y="117"/>
                </a:lnTo>
                <a:lnTo>
                  <a:pt x="478" y="125"/>
                </a:lnTo>
                <a:lnTo>
                  <a:pt x="491" y="120"/>
                </a:lnTo>
                <a:close/>
                <a:moveTo>
                  <a:pt x="893" y="567"/>
                </a:moveTo>
                <a:lnTo>
                  <a:pt x="909" y="574"/>
                </a:lnTo>
                <a:lnTo>
                  <a:pt x="909" y="574"/>
                </a:lnTo>
                <a:lnTo>
                  <a:pt x="992" y="753"/>
                </a:lnTo>
                <a:lnTo>
                  <a:pt x="992" y="753"/>
                </a:lnTo>
                <a:lnTo>
                  <a:pt x="994" y="754"/>
                </a:lnTo>
                <a:lnTo>
                  <a:pt x="998" y="754"/>
                </a:lnTo>
                <a:lnTo>
                  <a:pt x="1009" y="754"/>
                </a:lnTo>
                <a:lnTo>
                  <a:pt x="1027" y="752"/>
                </a:lnTo>
                <a:lnTo>
                  <a:pt x="1048" y="748"/>
                </a:lnTo>
                <a:lnTo>
                  <a:pt x="1048" y="748"/>
                </a:lnTo>
                <a:lnTo>
                  <a:pt x="1067" y="743"/>
                </a:lnTo>
                <a:lnTo>
                  <a:pt x="1081" y="740"/>
                </a:lnTo>
                <a:lnTo>
                  <a:pt x="1094" y="739"/>
                </a:lnTo>
                <a:lnTo>
                  <a:pt x="1094" y="761"/>
                </a:lnTo>
                <a:lnTo>
                  <a:pt x="1094" y="761"/>
                </a:lnTo>
                <a:lnTo>
                  <a:pt x="1076" y="763"/>
                </a:lnTo>
                <a:lnTo>
                  <a:pt x="1057" y="767"/>
                </a:lnTo>
                <a:lnTo>
                  <a:pt x="1033" y="773"/>
                </a:lnTo>
                <a:lnTo>
                  <a:pt x="1033" y="773"/>
                </a:lnTo>
                <a:lnTo>
                  <a:pt x="1009" y="781"/>
                </a:lnTo>
                <a:lnTo>
                  <a:pt x="992" y="788"/>
                </a:lnTo>
                <a:lnTo>
                  <a:pt x="977" y="796"/>
                </a:lnTo>
                <a:lnTo>
                  <a:pt x="924" y="684"/>
                </a:lnTo>
                <a:lnTo>
                  <a:pt x="924" y="676"/>
                </a:lnTo>
                <a:lnTo>
                  <a:pt x="919" y="666"/>
                </a:lnTo>
                <a:lnTo>
                  <a:pt x="906" y="656"/>
                </a:lnTo>
                <a:lnTo>
                  <a:pt x="881" y="605"/>
                </a:lnTo>
                <a:lnTo>
                  <a:pt x="891" y="597"/>
                </a:lnTo>
                <a:lnTo>
                  <a:pt x="893" y="567"/>
                </a:lnTo>
                <a:close/>
                <a:moveTo>
                  <a:pt x="671" y="572"/>
                </a:moveTo>
                <a:lnTo>
                  <a:pt x="686" y="554"/>
                </a:lnTo>
                <a:lnTo>
                  <a:pt x="686" y="554"/>
                </a:lnTo>
                <a:lnTo>
                  <a:pt x="697" y="555"/>
                </a:lnTo>
                <a:lnTo>
                  <a:pt x="706" y="557"/>
                </a:lnTo>
                <a:lnTo>
                  <a:pt x="711" y="557"/>
                </a:lnTo>
                <a:lnTo>
                  <a:pt x="711" y="557"/>
                </a:lnTo>
                <a:lnTo>
                  <a:pt x="713" y="557"/>
                </a:lnTo>
                <a:lnTo>
                  <a:pt x="716" y="559"/>
                </a:lnTo>
                <a:lnTo>
                  <a:pt x="720" y="562"/>
                </a:lnTo>
                <a:lnTo>
                  <a:pt x="726" y="564"/>
                </a:lnTo>
                <a:lnTo>
                  <a:pt x="726" y="564"/>
                </a:lnTo>
                <a:lnTo>
                  <a:pt x="730" y="564"/>
                </a:lnTo>
                <a:lnTo>
                  <a:pt x="734" y="564"/>
                </a:lnTo>
                <a:lnTo>
                  <a:pt x="739" y="563"/>
                </a:lnTo>
                <a:lnTo>
                  <a:pt x="744" y="559"/>
                </a:lnTo>
                <a:lnTo>
                  <a:pt x="744" y="559"/>
                </a:lnTo>
                <a:lnTo>
                  <a:pt x="742" y="564"/>
                </a:lnTo>
                <a:lnTo>
                  <a:pt x="744" y="567"/>
                </a:lnTo>
                <a:lnTo>
                  <a:pt x="745" y="568"/>
                </a:lnTo>
                <a:lnTo>
                  <a:pt x="746" y="569"/>
                </a:lnTo>
                <a:lnTo>
                  <a:pt x="746" y="569"/>
                </a:lnTo>
                <a:lnTo>
                  <a:pt x="752" y="569"/>
                </a:lnTo>
                <a:lnTo>
                  <a:pt x="757" y="569"/>
                </a:lnTo>
                <a:lnTo>
                  <a:pt x="761" y="567"/>
                </a:lnTo>
                <a:lnTo>
                  <a:pt x="761" y="567"/>
                </a:lnTo>
                <a:lnTo>
                  <a:pt x="761" y="569"/>
                </a:lnTo>
                <a:lnTo>
                  <a:pt x="763" y="571"/>
                </a:lnTo>
                <a:lnTo>
                  <a:pt x="765" y="572"/>
                </a:lnTo>
                <a:lnTo>
                  <a:pt x="765" y="572"/>
                </a:lnTo>
                <a:lnTo>
                  <a:pt x="768" y="572"/>
                </a:lnTo>
                <a:lnTo>
                  <a:pt x="773" y="572"/>
                </a:lnTo>
                <a:lnTo>
                  <a:pt x="775" y="569"/>
                </a:lnTo>
                <a:lnTo>
                  <a:pt x="778" y="567"/>
                </a:lnTo>
                <a:lnTo>
                  <a:pt x="778" y="567"/>
                </a:lnTo>
                <a:lnTo>
                  <a:pt x="779" y="558"/>
                </a:lnTo>
                <a:lnTo>
                  <a:pt x="780" y="552"/>
                </a:lnTo>
                <a:lnTo>
                  <a:pt x="793" y="539"/>
                </a:lnTo>
                <a:lnTo>
                  <a:pt x="793" y="524"/>
                </a:lnTo>
                <a:lnTo>
                  <a:pt x="793" y="524"/>
                </a:lnTo>
                <a:lnTo>
                  <a:pt x="798" y="519"/>
                </a:lnTo>
                <a:lnTo>
                  <a:pt x="803" y="516"/>
                </a:lnTo>
                <a:lnTo>
                  <a:pt x="804" y="518"/>
                </a:lnTo>
                <a:lnTo>
                  <a:pt x="805" y="519"/>
                </a:lnTo>
                <a:lnTo>
                  <a:pt x="805" y="519"/>
                </a:lnTo>
                <a:lnTo>
                  <a:pt x="808" y="523"/>
                </a:lnTo>
                <a:lnTo>
                  <a:pt x="813" y="528"/>
                </a:lnTo>
                <a:lnTo>
                  <a:pt x="820" y="532"/>
                </a:lnTo>
                <a:lnTo>
                  <a:pt x="820" y="532"/>
                </a:lnTo>
                <a:lnTo>
                  <a:pt x="812" y="537"/>
                </a:lnTo>
                <a:lnTo>
                  <a:pt x="805" y="540"/>
                </a:lnTo>
                <a:lnTo>
                  <a:pt x="800" y="547"/>
                </a:lnTo>
                <a:lnTo>
                  <a:pt x="800" y="547"/>
                </a:lnTo>
                <a:lnTo>
                  <a:pt x="793" y="563"/>
                </a:lnTo>
                <a:lnTo>
                  <a:pt x="788" y="579"/>
                </a:lnTo>
                <a:lnTo>
                  <a:pt x="788" y="579"/>
                </a:lnTo>
                <a:lnTo>
                  <a:pt x="786" y="583"/>
                </a:lnTo>
                <a:lnTo>
                  <a:pt x="788" y="587"/>
                </a:lnTo>
                <a:lnTo>
                  <a:pt x="790" y="593"/>
                </a:lnTo>
                <a:lnTo>
                  <a:pt x="791" y="596"/>
                </a:lnTo>
                <a:lnTo>
                  <a:pt x="794" y="596"/>
                </a:lnTo>
                <a:lnTo>
                  <a:pt x="795" y="596"/>
                </a:lnTo>
                <a:lnTo>
                  <a:pt x="798" y="594"/>
                </a:lnTo>
                <a:lnTo>
                  <a:pt x="798" y="594"/>
                </a:lnTo>
                <a:lnTo>
                  <a:pt x="798" y="592"/>
                </a:lnTo>
                <a:lnTo>
                  <a:pt x="799" y="588"/>
                </a:lnTo>
                <a:lnTo>
                  <a:pt x="798" y="581"/>
                </a:lnTo>
                <a:lnTo>
                  <a:pt x="798" y="572"/>
                </a:lnTo>
                <a:lnTo>
                  <a:pt x="798" y="568"/>
                </a:lnTo>
                <a:lnTo>
                  <a:pt x="800" y="564"/>
                </a:lnTo>
                <a:lnTo>
                  <a:pt x="800" y="564"/>
                </a:lnTo>
                <a:lnTo>
                  <a:pt x="805" y="557"/>
                </a:lnTo>
                <a:lnTo>
                  <a:pt x="813" y="549"/>
                </a:lnTo>
                <a:lnTo>
                  <a:pt x="822" y="542"/>
                </a:lnTo>
                <a:lnTo>
                  <a:pt x="831" y="537"/>
                </a:lnTo>
                <a:lnTo>
                  <a:pt x="831" y="537"/>
                </a:lnTo>
                <a:lnTo>
                  <a:pt x="838" y="533"/>
                </a:lnTo>
                <a:lnTo>
                  <a:pt x="846" y="528"/>
                </a:lnTo>
                <a:lnTo>
                  <a:pt x="853" y="521"/>
                </a:lnTo>
                <a:lnTo>
                  <a:pt x="866" y="549"/>
                </a:lnTo>
                <a:lnTo>
                  <a:pt x="866" y="549"/>
                </a:lnTo>
                <a:lnTo>
                  <a:pt x="861" y="558"/>
                </a:lnTo>
                <a:lnTo>
                  <a:pt x="853" y="567"/>
                </a:lnTo>
                <a:lnTo>
                  <a:pt x="853" y="567"/>
                </a:lnTo>
                <a:lnTo>
                  <a:pt x="852" y="569"/>
                </a:lnTo>
                <a:lnTo>
                  <a:pt x="852" y="574"/>
                </a:lnTo>
                <a:lnTo>
                  <a:pt x="853" y="582"/>
                </a:lnTo>
                <a:lnTo>
                  <a:pt x="853" y="582"/>
                </a:lnTo>
                <a:lnTo>
                  <a:pt x="859" y="597"/>
                </a:lnTo>
                <a:lnTo>
                  <a:pt x="875" y="626"/>
                </a:lnTo>
                <a:lnTo>
                  <a:pt x="896" y="669"/>
                </a:lnTo>
                <a:lnTo>
                  <a:pt x="896" y="669"/>
                </a:lnTo>
                <a:lnTo>
                  <a:pt x="895" y="671"/>
                </a:lnTo>
                <a:lnTo>
                  <a:pt x="893" y="674"/>
                </a:lnTo>
                <a:lnTo>
                  <a:pt x="893" y="676"/>
                </a:lnTo>
                <a:lnTo>
                  <a:pt x="893" y="676"/>
                </a:lnTo>
                <a:lnTo>
                  <a:pt x="896" y="689"/>
                </a:lnTo>
                <a:lnTo>
                  <a:pt x="896" y="689"/>
                </a:lnTo>
                <a:lnTo>
                  <a:pt x="904" y="701"/>
                </a:lnTo>
                <a:lnTo>
                  <a:pt x="904" y="701"/>
                </a:lnTo>
                <a:lnTo>
                  <a:pt x="901" y="708"/>
                </a:lnTo>
                <a:lnTo>
                  <a:pt x="892" y="723"/>
                </a:lnTo>
                <a:lnTo>
                  <a:pt x="865" y="768"/>
                </a:lnTo>
                <a:lnTo>
                  <a:pt x="831" y="820"/>
                </a:lnTo>
                <a:lnTo>
                  <a:pt x="814" y="842"/>
                </a:lnTo>
                <a:lnTo>
                  <a:pt x="800" y="859"/>
                </a:lnTo>
                <a:lnTo>
                  <a:pt x="800" y="859"/>
                </a:lnTo>
                <a:lnTo>
                  <a:pt x="766" y="895"/>
                </a:lnTo>
                <a:lnTo>
                  <a:pt x="756" y="905"/>
                </a:lnTo>
                <a:lnTo>
                  <a:pt x="756" y="905"/>
                </a:lnTo>
                <a:lnTo>
                  <a:pt x="757" y="898"/>
                </a:lnTo>
                <a:lnTo>
                  <a:pt x="759" y="879"/>
                </a:lnTo>
                <a:lnTo>
                  <a:pt x="760" y="855"/>
                </a:lnTo>
                <a:lnTo>
                  <a:pt x="759" y="842"/>
                </a:lnTo>
                <a:lnTo>
                  <a:pt x="756" y="831"/>
                </a:lnTo>
                <a:lnTo>
                  <a:pt x="756" y="831"/>
                </a:lnTo>
                <a:lnTo>
                  <a:pt x="751" y="812"/>
                </a:lnTo>
                <a:lnTo>
                  <a:pt x="745" y="800"/>
                </a:lnTo>
                <a:lnTo>
                  <a:pt x="739" y="788"/>
                </a:lnTo>
                <a:lnTo>
                  <a:pt x="739" y="788"/>
                </a:lnTo>
                <a:lnTo>
                  <a:pt x="747" y="782"/>
                </a:lnTo>
                <a:lnTo>
                  <a:pt x="769" y="764"/>
                </a:lnTo>
                <a:lnTo>
                  <a:pt x="780" y="754"/>
                </a:lnTo>
                <a:lnTo>
                  <a:pt x="791" y="743"/>
                </a:lnTo>
                <a:lnTo>
                  <a:pt x="802" y="730"/>
                </a:lnTo>
                <a:lnTo>
                  <a:pt x="810" y="719"/>
                </a:lnTo>
                <a:lnTo>
                  <a:pt x="810" y="719"/>
                </a:lnTo>
                <a:lnTo>
                  <a:pt x="815" y="708"/>
                </a:lnTo>
                <a:lnTo>
                  <a:pt x="818" y="695"/>
                </a:lnTo>
                <a:lnTo>
                  <a:pt x="818" y="683"/>
                </a:lnTo>
                <a:lnTo>
                  <a:pt x="818" y="669"/>
                </a:lnTo>
                <a:lnTo>
                  <a:pt x="815" y="657"/>
                </a:lnTo>
                <a:lnTo>
                  <a:pt x="812" y="647"/>
                </a:lnTo>
                <a:lnTo>
                  <a:pt x="808" y="639"/>
                </a:lnTo>
                <a:lnTo>
                  <a:pt x="803" y="633"/>
                </a:lnTo>
                <a:lnTo>
                  <a:pt x="803" y="633"/>
                </a:lnTo>
                <a:lnTo>
                  <a:pt x="794" y="628"/>
                </a:lnTo>
                <a:lnTo>
                  <a:pt x="780" y="622"/>
                </a:lnTo>
                <a:lnTo>
                  <a:pt x="744" y="607"/>
                </a:lnTo>
                <a:lnTo>
                  <a:pt x="696" y="589"/>
                </a:lnTo>
                <a:lnTo>
                  <a:pt x="671" y="572"/>
                </a:lnTo>
                <a:close/>
                <a:moveTo>
                  <a:pt x="911" y="729"/>
                </a:moveTo>
                <a:lnTo>
                  <a:pt x="911" y="729"/>
                </a:lnTo>
                <a:lnTo>
                  <a:pt x="917" y="729"/>
                </a:lnTo>
                <a:lnTo>
                  <a:pt x="921" y="730"/>
                </a:lnTo>
                <a:lnTo>
                  <a:pt x="922" y="730"/>
                </a:lnTo>
                <a:lnTo>
                  <a:pt x="924" y="732"/>
                </a:lnTo>
                <a:lnTo>
                  <a:pt x="924" y="732"/>
                </a:lnTo>
                <a:lnTo>
                  <a:pt x="925" y="737"/>
                </a:lnTo>
                <a:lnTo>
                  <a:pt x="925" y="742"/>
                </a:lnTo>
                <a:lnTo>
                  <a:pt x="924" y="748"/>
                </a:lnTo>
                <a:lnTo>
                  <a:pt x="924" y="748"/>
                </a:lnTo>
                <a:lnTo>
                  <a:pt x="915" y="763"/>
                </a:lnTo>
                <a:lnTo>
                  <a:pt x="893" y="800"/>
                </a:lnTo>
                <a:lnTo>
                  <a:pt x="878" y="824"/>
                </a:lnTo>
                <a:lnTo>
                  <a:pt x="862" y="849"/>
                </a:lnTo>
                <a:lnTo>
                  <a:pt x="846" y="873"/>
                </a:lnTo>
                <a:lnTo>
                  <a:pt x="828" y="895"/>
                </a:lnTo>
                <a:lnTo>
                  <a:pt x="828" y="895"/>
                </a:lnTo>
                <a:lnTo>
                  <a:pt x="797" y="931"/>
                </a:lnTo>
                <a:lnTo>
                  <a:pt x="773" y="956"/>
                </a:lnTo>
                <a:lnTo>
                  <a:pt x="757" y="970"/>
                </a:lnTo>
                <a:lnTo>
                  <a:pt x="751" y="973"/>
                </a:lnTo>
                <a:lnTo>
                  <a:pt x="759" y="923"/>
                </a:lnTo>
                <a:lnTo>
                  <a:pt x="759" y="923"/>
                </a:lnTo>
                <a:lnTo>
                  <a:pt x="788" y="895"/>
                </a:lnTo>
                <a:lnTo>
                  <a:pt x="814" y="868"/>
                </a:lnTo>
                <a:lnTo>
                  <a:pt x="828" y="851"/>
                </a:lnTo>
                <a:lnTo>
                  <a:pt x="841" y="836"/>
                </a:lnTo>
                <a:lnTo>
                  <a:pt x="841" y="836"/>
                </a:lnTo>
                <a:lnTo>
                  <a:pt x="853" y="820"/>
                </a:lnTo>
                <a:lnTo>
                  <a:pt x="865" y="802"/>
                </a:lnTo>
                <a:lnTo>
                  <a:pt x="887" y="768"/>
                </a:lnTo>
                <a:lnTo>
                  <a:pt x="911" y="729"/>
                </a:lnTo>
                <a:lnTo>
                  <a:pt x="911" y="729"/>
                </a:lnTo>
                <a:close/>
                <a:moveTo>
                  <a:pt x="537" y="788"/>
                </a:moveTo>
                <a:lnTo>
                  <a:pt x="557" y="786"/>
                </a:lnTo>
                <a:lnTo>
                  <a:pt x="557" y="786"/>
                </a:lnTo>
                <a:lnTo>
                  <a:pt x="571" y="800"/>
                </a:lnTo>
                <a:lnTo>
                  <a:pt x="580" y="810"/>
                </a:lnTo>
                <a:lnTo>
                  <a:pt x="585" y="816"/>
                </a:lnTo>
                <a:lnTo>
                  <a:pt x="585" y="816"/>
                </a:lnTo>
                <a:lnTo>
                  <a:pt x="584" y="819"/>
                </a:lnTo>
                <a:lnTo>
                  <a:pt x="581" y="825"/>
                </a:lnTo>
                <a:lnTo>
                  <a:pt x="571" y="840"/>
                </a:lnTo>
                <a:lnTo>
                  <a:pt x="557" y="861"/>
                </a:lnTo>
                <a:lnTo>
                  <a:pt x="540" y="821"/>
                </a:lnTo>
                <a:lnTo>
                  <a:pt x="537" y="788"/>
                </a:lnTo>
                <a:close/>
                <a:moveTo>
                  <a:pt x="499" y="796"/>
                </a:moveTo>
                <a:lnTo>
                  <a:pt x="517" y="826"/>
                </a:lnTo>
                <a:lnTo>
                  <a:pt x="450" y="819"/>
                </a:lnTo>
                <a:lnTo>
                  <a:pt x="428" y="801"/>
                </a:lnTo>
                <a:lnTo>
                  <a:pt x="428" y="801"/>
                </a:lnTo>
                <a:lnTo>
                  <a:pt x="436" y="797"/>
                </a:lnTo>
                <a:lnTo>
                  <a:pt x="441" y="796"/>
                </a:lnTo>
                <a:lnTo>
                  <a:pt x="443" y="796"/>
                </a:lnTo>
                <a:lnTo>
                  <a:pt x="443" y="796"/>
                </a:lnTo>
                <a:lnTo>
                  <a:pt x="452" y="796"/>
                </a:lnTo>
                <a:lnTo>
                  <a:pt x="470" y="796"/>
                </a:lnTo>
                <a:lnTo>
                  <a:pt x="499" y="796"/>
                </a:lnTo>
                <a:lnTo>
                  <a:pt x="499" y="796"/>
                </a:lnTo>
                <a:close/>
                <a:moveTo>
                  <a:pt x="522" y="841"/>
                </a:moveTo>
                <a:lnTo>
                  <a:pt x="537" y="866"/>
                </a:lnTo>
                <a:lnTo>
                  <a:pt x="517" y="888"/>
                </a:lnTo>
                <a:lnTo>
                  <a:pt x="496" y="861"/>
                </a:lnTo>
                <a:lnTo>
                  <a:pt x="522" y="841"/>
                </a:lnTo>
                <a:close/>
                <a:moveTo>
                  <a:pt x="984" y="859"/>
                </a:moveTo>
                <a:lnTo>
                  <a:pt x="984" y="859"/>
                </a:lnTo>
                <a:lnTo>
                  <a:pt x="989" y="871"/>
                </a:lnTo>
                <a:lnTo>
                  <a:pt x="1002" y="899"/>
                </a:lnTo>
                <a:lnTo>
                  <a:pt x="1018" y="931"/>
                </a:lnTo>
                <a:lnTo>
                  <a:pt x="1027" y="946"/>
                </a:lnTo>
                <a:lnTo>
                  <a:pt x="1036" y="956"/>
                </a:lnTo>
                <a:lnTo>
                  <a:pt x="1036" y="956"/>
                </a:lnTo>
                <a:lnTo>
                  <a:pt x="1056" y="977"/>
                </a:lnTo>
                <a:lnTo>
                  <a:pt x="1081" y="1001"/>
                </a:lnTo>
                <a:lnTo>
                  <a:pt x="1111" y="1030"/>
                </a:lnTo>
                <a:lnTo>
                  <a:pt x="1111" y="1030"/>
                </a:lnTo>
                <a:lnTo>
                  <a:pt x="1110" y="1034"/>
                </a:lnTo>
                <a:lnTo>
                  <a:pt x="1110" y="1045"/>
                </a:lnTo>
                <a:lnTo>
                  <a:pt x="1110" y="1051"/>
                </a:lnTo>
                <a:lnTo>
                  <a:pt x="1113" y="1058"/>
                </a:lnTo>
                <a:lnTo>
                  <a:pt x="1118" y="1063"/>
                </a:lnTo>
                <a:lnTo>
                  <a:pt x="1124" y="1068"/>
                </a:lnTo>
                <a:lnTo>
                  <a:pt x="1124" y="1068"/>
                </a:lnTo>
                <a:lnTo>
                  <a:pt x="1133" y="1072"/>
                </a:lnTo>
                <a:lnTo>
                  <a:pt x="1142" y="1073"/>
                </a:lnTo>
                <a:lnTo>
                  <a:pt x="1152" y="1073"/>
                </a:lnTo>
                <a:lnTo>
                  <a:pt x="1160" y="1072"/>
                </a:lnTo>
                <a:lnTo>
                  <a:pt x="1168" y="1068"/>
                </a:lnTo>
                <a:lnTo>
                  <a:pt x="1172" y="1065"/>
                </a:lnTo>
                <a:lnTo>
                  <a:pt x="1174" y="1061"/>
                </a:lnTo>
                <a:lnTo>
                  <a:pt x="1177" y="1058"/>
                </a:lnTo>
                <a:lnTo>
                  <a:pt x="1178" y="1054"/>
                </a:lnTo>
                <a:lnTo>
                  <a:pt x="1179" y="1048"/>
                </a:lnTo>
                <a:lnTo>
                  <a:pt x="1179" y="1043"/>
                </a:lnTo>
                <a:lnTo>
                  <a:pt x="1179" y="1043"/>
                </a:lnTo>
                <a:lnTo>
                  <a:pt x="1177" y="1031"/>
                </a:lnTo>
                <a:lnTo>
                  <a:pt x="1173" y="1024"/>
                </a:lnTo>
                <a:lnTo>
                  <a:pt x="1169" y="1017"/>
                </a:lnTo>
                <a:lnTo>
                  <a:pt x="1163" y="1014"/>
                </a:lnTo>
                <a:lnTo>
                  <a:pt x="1158" y="1011"/>
                </a:lnTo>
                <a:lnTo>
                  <a:pt x="1153" y="1010"/>
                </a:lnTo>
                <a:lnTo>
                  <a:pt x="1149" y="1010"/>
                </a:lnTo>
                <a:lnTo>
                  <a:pt x="1134" y="915"/>
                </a:lnTo>
                <a:lnTo>
                  <a:pt x="1126" y="856"/>
                </a:lnTo>
                <a:lnTo>
                  <a:pt x="1139" y="854"/>
                </a:lnTo>
                <a:lnTo>
                  <a:pt x="1139" y="821"/>
                </a:lnTo>
                <a:lnTo>
                  <a:pt x="1126" y="821"/>
                </a:lnTo>
                <a:lnTo>
                  <a:pt x="1124" y="803"/>
                </a:lnTo>
                <a:lnTo>
                  <a:pt x="1124" y="803"/>
                </a:lnTo>
                <a:lnTo>
                  <a:pt x="1138" y="803"/>
                </a:lnTo>
                <a:lnTo>
                  <a:pt x="1154" y="805"/>
                </a:lnTo>
                <a:lnTo>
                  <a:pt x="1174" y="808"/>
                </a:lnTo>
                <a:lnTo>
                  <a:pt x="1198" y="813"/>
                </a:lnTo>
                <a:lnTo>
                  <a:pt x="1223" y="821"/>
                </a:lnTo>
                <a:lnTo>
                  <a:pt x="1237" y="827"/>
                </a:lnTo>
                <a:lnTo>
                  <a:pt x="1250" y="834"/>
                </a:lnTo>
                <a:lnTo>
                  <a:pt x="1262" y="841"/>
                </a:lnTo>
                <a:lnTo>
                  <a:pt x="1275" y="849"/>
                </a:lnTo>
                <a:lnTo>
                  <a:pt x="1275" y="849"/>
                </a:lnTo>
                <a:lnTo>
                  <a:pt x="1288" y="859"/>
                </a:lnTo>
                <a:lnTo>
                  <a:pt x="1300" y="869"/>
                </a:lnTo>
                <a:lnTo>
                  <a:pt x="1311" y="880"/>
                </a:lnTo>
                <a:lnTo>
                  <a:pt x="1323" y="892"/>
                </a:lnTo>
                <a:lnTo>
                  <a:pt x="1333" y="904"/>
                </a:lnTo>
                <a:lnTo>
                  <a:pt x="1343" y="917"/>
                </a:lnTo>
                <a:lnTo>
                  <a:pt x="1352" y="929"/>
                </a:lnTo>
                <a:lnTo>
                  <a:pt x="1361" y="943"/>
                </a:lnTo>
                <a:lnTo>
                  <a:pt x="1368" y="957"/>
                </a:lnTo>
                <a:lnTo>
                  <a:pt x="1374" y="971"/>
                </a:lnTo>
                <a:lnTo>
                  <a:pt x="1381" y="985"/>
                </a:lnTo>
                <a:lnTo>
                  <a:pt x="1386" y="999"/>
                </a:lnTo>
                <a:lnTo>
                  <a:pt x="1390" y="1014"/>
                </a:lnTo>
                <a:lnTo>
                  <a:pt x="1392" y="1027"/>
                </a:lnTo>
                <a:lnTo>
                  <a:pt x="1393" y="1041"/>
                </a:lnTo>
                <a:lnTo>
                  <a:pt x="1395" y="1055"/>
                </a:lnTo>
                <a:lnTo>
                  <a:pt x="1395" y="1055"/>
                </a:lnTo>
                <a:lnTo>
                  <a:pt x="1393" y="1069"/>
                </a:lnTo>
                <a:lnTo>
                  <a:pt x="1391" y="1084"/>
                </a:lnTo>
                <a:lnTo>
                  <a:pt x="1387" y="1099"/>
                </a:lnTo>
                <a:lnTo>
                  <a:pt x="1382" y="1116"/>
                </a:lnTo>
                <a:lnTo>
                  <a:pt x="1376" y="1132"/>
                </a:lnTo>
                <a:lnTo>
                  <a:pt x="1368" y="1147"/>
                </a:lnTo>
                <a:lnTo>
                  <a:pt x="1359" y="1163"/>
                </a:lnTo>
                <a:lnTo>
                  <a:pt x="1349" y="1179"/>
                </a:lnTo>
                <a:lnTo>
                  <a:pt x="1338" y="1194"/>
                </a:lnTo>
                <a:lnTo>
                  <a:pt x="1327" y="1209"/>
                </a:lnTo>
                <a:lnTo>
                  <a:pt x="1313" y="1223"/>
                </a:lnTo>
                <a:lnTo>
                  <a:pt x="1299" y="1234"/>
                </a:lnTo>
                <a:lnTo>
                  <a:pt x="1285" y="1245"/>
                </a:lnTo>
                <a:lnTo>
                  <a:pt x="1270" y="1255"/>
                </a:lnTo>
                <a:lnTo>
                  <a:pt x="1254" y="1263"/>
                </a:lnTo>
                <a:lnTo>
                  <a:pt x="1237" y="1269"/>
                </a:lnTo>
                <a:lnTo>
                  <a:pt x="1237" y="1269"/>
                </a:lnTo>
                <a:lnTo>
                  <a:pt x="1220" y="1274"/>
                </a:lnTo>
                <a:lnTo>
                  <a:pt x="1201" y="1278"/>
                </a:lnTo>
                <a:lnTo>
                  <a:pt x="1182" y="1279"/>
                </a:lnTo>
                <a:lnTo>
                  <a:pt x="1163" y="1280"/>
                </a:lnTo>
                <a:lnTo>
                  <a:pt x="1143" y="1279"/>
                </a:lnTo>
                <a:lnTo>
                  <a:pt x="1123" y="1278"/>
                </a:lnTo>
                <a:lnTo>
                  <a:pt x="1102" y="1275"/>
                </a:lnTo>
                <a:lnTo>
                  <a:pt x="1082" y="1270"/>
                </a:lnTo>
                <a:lnTo>
                  <a:pt x="1063" y="1264"/>
                </a:lnTo>
                <a:lnTo>
                  <a:pt x="1045" y="1258"/>
                </a:lnTo>
                <a:lnTo>
                  <a:pt x="1026" y="1249"/>
                </a:lnTo>
                <a:lnTo>
                  <a:pt x="1008" y="1239"/>
                </a:lnTo>
                <a:lnTo>
                  <a:pt x="993" y="1229"/>
                </a:lnTo>
                <a:lnTo>
                  <a:pt x="978" y="1216"/>
                </a:lnTo>
                <a:lnTo>
                  <a:pt x="964" y="1202"/>
                </a:lnTo>
                <a:lnTo>
                  <a:pt x="951" y="1187"/>
                </a:lnTo>
                <a:lnTo>
                  <a:pt x="951" y="1187"/>
                </a:lnTo>
                <a:lnTo>
                  <a:pt x="941" y="1172"/>
                </a:lnTo>
                <a:lnTo>
                  <a:pt x="932" y="1157"/>
                </a:lnTo>
                <a:lnTo>
                  <a:pt x="925" y="1141"/>
                </a:lnTo>
                <a:lnTo>
                  <a:pt x="919" y="1126"/>
                </a:lnTo>
                <a:lnTo>
                  <a:pt x="914" y="1109"/>
                </a:lnTo>
                <a:lnTo>
                  <a:pt x="910" y="1094"/>
                </a:lnTo>
                <a:lnTo>
                  <a:pt x="906" y="1079"/>
                </a:lnTo>
                <a:lnTo>
                  <a:pt x="904" y="1064"/>
                </a:lnTo>
                <a:lnTo>
                  <a:pt x="901" y="1035"/>
                </a:lnTo>
                <a:lnTo>
                  <a:pt x="901" y="1009"/>
                </a:lnTo>
                <a:lnTo>
                  <a:pt x="902" y="986"/>
                </a:lnTo>
                <a:lnTo>
                  <a:pt x="905" y="966"/>
                </a:lnTo>
                <a:lnTo>
                  <a:pt x="905" y="966"/>
                </a:lnTo>
                <a:lnTo>
                  <a:pt x="909" y="954"/>
                </a:lnTo>
                <a:lnTo>
                  <a:pt x="912" y="944"/>
                </a:lnTo>
                <a:lnTo>
                  <a:pt x="917" y="934"/>
                </a:lnTo>
                <a:lnTo>
                  <a:pt x="922" y="924"/>
                </a:lnTo>
                <a:lnTo>
                  <a:pt x="936" y="905"/>
                </a:lnTo>
                <a:lnTo>
                  <a:pt x="950" y="890"/>
                </a:lnTo>
                <a:lnTo>
                  <a:pt x="963" y="878"/>
                </a:lnTo>
                <a:lnTo>
                  <a:pt x="974" y="868"/>
                </a:lnTo>
                <a:lnTo>
                  <a:pt x="984" y="859"/>
                </a:lnTo>
                <a:lnTo>
                  <a:pt x="984" y="859"/>
                </a:lnTo>
                <a:close/>
                <a:moveTo>
                  <a:pt x="1106" y="806"/>
                </a:moveTo>
                <a:lnTo>
                  <a:pt x="1106" y="819"/>
                </a:lnTo>
                <a:lnTo>
                  <a:pt x="1086" y="826"/>
                </a:lnTo>
                <a:lnTo>
                  <a:pt x="1081" y="841"/>
                </a:lnTo>
                <a:lnTo>
                  <a:pt x="1046" y="866"/>
                </a:lnTo>
                <a:lnTo>
                  <a:pt x="1014" y="871"/>
                </a:lnTo>
                <a:lnTo>
                  <a:pt x="997" y="841"/>
                </a:lnTo>
                <a:lnTo>
                  <a:pt x="1031" y="841"/>
                </a:lnTo>
                <a:lnTo>
                  <a:pt x="1033" y="821"/>
                </a:lnTo>
                <a:lnTo>
                  <a:pt x="1033" y="821"/>
                </a:lnTo>
                <a:lnTo>
                  <a:pt x="1043" y="816"/>
                </a:lnTo>
                <a:lnTo>
                  <a:pt x="1053" y="811"/>
                </a:lnTo>
                <a:lnTo>
                  <a:pt x="1068" y="806"/>
                </a:lnTo>
                <a:lnTo>
                  <a:pt x="1068" y="806"/>
                </a:lnTo>
                <a:lnTo>
                  <a:pt x="1076" y="805"/>
                </a:lnTo>
                <a:lnTo>
                  <a:pt x="1082" y="803"/>
                </a:lnTo>
                <a:lnTo>
                  <a:pt x="1095" y="803"/>
                </a:lnTo>
                <a:lnTo>
                  <a:pt x="1102" y="805"/>
                </a:lnTo>
                <a:lnTo>
                  <a:pt x="1106" y="806"/>
                </a:lnTo>
                <a:lnTo>
                  <a:pt x="1106" y="806"/>
                </a:lnTo>
                <a:close/>
                <a:moveTo>
                  <a:pt x="1111" y="849"/>
                </a:moveTo>
                <a:lnTo>
                  <a:pt x="1131" y="1007"/>
                </a:lnTo>
                <a:lnTo>
                  <a:pt x="1119" y="1017"/>
                </a:lnTo>
                <a:lnTo>
                  <a:pt x="1056" y="946"/>
                </a:lnTo>
                <a:lnTo>
                  <a:pt x="1031" y="905"/>
                </a:lnTo>
                <a:lnTo>
                  <a:pt x="1051" y="893"/>
                </a:lnTo>
                <a:lnTo>
                  <a:pt x="1048" y="878"/>
                </a:lnTo>
                <a:lnTo>
                  <a:pt x="1056" y="875"/>
                </a:lnTo>
                <a:lnTo>
                  <a:pt x="1061" y="880"/>
                </a:lnTo>
                <a:lnTo>
                  <a:pt x="1066" y="905"/>
                </a:lnTo>
                <a:lnTo>
                  <a:pt x="1089" y="918"/>
                </a:lnTo>
                <a:lnTo>
                  <a:pt x="1091" y="878"/>
                </a:lnTo>
                <a:lnTo>
                  <a:pt x="1071" y="875"/>
                </a:lnTo>
                <a:lnTo>
                  <a:pt x="1068" y="866"/>
                </a:lnTo>
                <a:lnTo>
                  <a:pt x="1091" y="851"/>
                </a:lnTo>
                <a:lnTo>
                  <a:pt x="1111" y="849"/>
                </a:lnTo>
                <a:close/>
                <a:moveTo>
                  <a:pt x="81" y="1113"/>
                </a:moveTo>
                <a:lnTo>
                  <a:pt x="144" y="1103"/>
                </a:lnTo>
                <a:lnTo>
                  <a:pt x="149" y="1098"/>
                </a:lnTo>
                <a:lnTo>
                  <a:pt x="220" y="1100"/>
                </a:lnTo>
                <a:lnTo>
                  <a:pt x="261" y="1085"/>
                </a:lnTo>
                <a:lnTo>
                  <a:pt x="392" y="1132"/>
                </a:lnTo>
                <a:lnTo>
                  <a:pt x="525" y="1155"/>
                </a:lnTo>
                <a:lnTo>
                  <a:pt x="525" y="1155"/>
                </a:lnTo>
                <a:lnTo>
                  <a:pt x="522" y="1161"/>
                </a:lnTo>
                <a:lnTo>
                  <a:pt x="513" y="1177"/>
                </a:lnTo>
                <a:lnTo>
                  <a:pt x="507" y="1189"/>
                </a:lnTo>
                <a:lnTo>
                  <a:pt x="498" y="1200"/>
                </a:lnTo>
                <a:lnTo>
                  <a:pt x="489" y="1214"/>
                </a:lnTo>
                <a:lnTo>
                  <a:pt x="477" y="1226"/>
                </a:lnTo>
                <a:lnTo>
                  <a:pt x="463" y="1240"/>
                </a:lnTo>
                <a:lnTo>
                  <a:pt x="446" y="1252"/>
                </a:lnTo>
                <a:lnTo>
                  <a:pt x="429" y="1263"/>
                </a:lnTo>
                <a:lnTo>
                  <a:pt x="409" y="1273"/>
                </a:lnTo>
                <a:lnTo>
                  <a:pt x="386" y="1282"/>
                </a:lnTo>
                <a:lnTo>
                  <a:pt x="373" y="1284"/>
                </a:lnTo>
                <a:lnTo>
                  <a:pt x="360" y="1287"/>
                </a:lnTo>
                <a:lnTo>
                  <a:pt x="347" y="1288"/>
                </a:lnTo>
                <a:lnTo>
                  <a:pt x="332" y="1289"/>
                </a:lnTo>
                <a:lnTo>
                  <a:pt x="317" y="1289"/>
                </a:lnTo>
                <a:lnTo>
                  <a:pt x="302" y="1288"/>
                </a:lnTo>
                <a:lnTo>
                  <a:pt x="302" y="1288"/>
                </a:lnTo>
                <a:lnTo>
                  <a:pt x="285" y="1287"/>
                </a:lnTo>
                <a:lnTo>
                  <a:pt x="270" y="1284"/>
                </a:lnTo>
                <a:lnTo>
                  <a:pt x="256" y="1280"/>
                </a:lnTo>
                <a:lnTo>
                  <a:pt x="243" y="1277"/>
                </a:lnTo>
                <a:lnTo>
                  <a:pt x="230" y="1272"/>
                </a:lnTo>
                <a:lnTo>
                  <a:pt x="217" y="1267"/>
                </a:lnTo>
                <a:lnTo>
                  <a:pt x="195" y="1255"/>
                </a:lnTo>
                <a:lnTo>
                  <a:pt x="175" y="1241"/>
                </a:lnTo>
                <a:lnTo>
                  <a:pt x="157" y="1226"/>
                </a:lnTo>
                <a:lnTo>
                  <a:pt x="141" y="1211"/>
                </a:lnTo>
                <a:lnTo>
                  <a:pt x="127" y="1195"/>
                </a:lnTo>
                <a:lnTo>
                  <a:pt x="115" y="1180"/>
                </a:lnTo>
                <a:lnTo>
                  <a:pt x="105" y="1165"/>
                </a:lnTo>
                <a:lnTo>
                  <a:pt x="98" y="1151"/>
                </a:lnTo>
                <a:lnTo>
                  <a:pt x="91" y="1138"/>
                </a:lnTo>
                <a:lnTo>
                  <a:pt x="84" y="1121"/>
                </a:lnTo>
                <a:lnTo>
                  <a:pt x="81" y="1113"/>
                </a:lnTo>
                <a:lnTo>
                  <a:pt x="81" y="1113"/>
                </a:lnTo>
                <a:close/>
                <a:moveTo>
                  <a:pt x="220" y="1038"/>
                </a:moveTo>
                <a:lnTo>
                  <a:pt x="220" y="1038"/>
                </a:lnTo>
                <a:lnTo>
                  <a:pt x="219" y="1038"/>
                </a:lnTo>
                <a:lnTo>
                  <a:pt x="216" y="1039"/>
                </a:lnTo>
                <a:lnTo>
                  <a:pt x="214" y="1041"/>
                </a:lnTo>
                <a:lnTo>
                  <a:pt x="212" y="1048"/>
                </a:lnTo>
                <a:lnTo>
                  <a:pt x="212" y="1048"/>
                </a:lnTo>
                <a:lnTo>
                  <a:pt x="214" y="1055"/>
                </a:lnTo>
                <a:lnTo>
                  <a:pt x="215" y="1063"/>
                </a:lnTo>
                <a:lnTo>
                  <a:pt x="217" y="1070"/>
                </a:lnTo>
                <a:lnTo>
                  <a:pt x="210" y="1078"/>
                </a:lnTo>
                <a:lnTo>
                  <a:pt x="79" y="1080"/>
                </a:lnTo>
                <a:lnTo>
                  <a:pt x="79" y="1080"/>
                </a:lnTo>
                <a:lnTo>
                  <a:pt x="76" y="1065"/>
                </a:lnTo>
                <a:lnTo>
                  <a:pt x="76" y="1049"/>
                </a:lnTo>
                <a:lnTo>
                  <a:pt x="76" y="1027"/>
                </a:lnTo>
                <a:lnTo>
                  <a:pt x="76" y="1027"/>
                </a:lnTo>
                <a:lnTo>
                  <a:pt x="78" y="1016"/>
                </a:lnTo>
                <a:lnTo>
                  <a:pt x="79" y="1005"/>
                </a:lnTo>
                <a:lnTo>
                  <a:pt x="84" y="986"/>
                </a:lnTo>
                <a:lnTo>
                  <a:pt x="89" y="973"/>
                </a:lnTo>
                <a:lnTo>
                  <a:pt x="91" y="968"/>
                </a:lnTo>
                <a:lnTo>
                  <a:pt x="91" y="968"/>
                </a:lnTo>
                <a:lnTo>
                  <a:pt x="157" y="1004"/>
                </a:lnTo>
                <a:lnTo>
                  <a:pt x="220" y="1038"/>
                </a:lnTo>
                <a:lnTo>
                  <a:pt x="220" y="1038"/>
                </a:lnTo>
                <a:close/>
                <a:moveTo>
                  <a:pt x="312" y="1022"/>
                </a:moveTo>
                <a:lnTo>
                  <a:pt x="261" y="1022"/>
                </a:lnTo>
                <a:lnTo>
                  <a:pt x="217" y="1007"/>
                </a:lnTo>
                <a:lnTo>
                  <a:pt x="96" y="958"/>
                </a:lnTo>
                <a:lnTo>
                  <a:pt x="96" y="958"/>
                </a:lnTo>
                <a:lnTo>
                  <a:pt x="100" y="952"/>
                </a:lnTo>
                <a:lnTo>
                  <a:pt x="109" y="936"/>
                </a:lnTo>
                <a:lnTo>
                  <a:pt x="123" y="914"/>
                </a:lnTo>
                <a:lnTo>
                  <a:pt x="130" y="903"/>
                </a:lnTo>
                <a:lnTo>
                  <a:pt x="139" y="893"/>
                </a:lnTo>
                <a:lnTo>
                  <a:pt x="139" y="893"/>
                </a:lnTo>
                <a:lnTo>
                  <a:pt x="148" y="883"/>
                </a:lnTo>
                <a:lnTo>
                  <a:pt x="157" y="875"/>
                </a:lnTo>
                <a:lnTo>
                  <a:pt x="173" y="864"/>
                </a:lnTo>
                <a:lnTo>
                  <a:pt x="183" y="856"/>
                </a:lnTo>
                <a:lnTo>
                  <a:pt x="187" y="854"/>
                </a:lnTo>
                <a:lnTo>
                  <a:pt x="269" y="981"/>
                </a:lnTo>
                <a:lnTo>
                  <a:pt x="312" y="1022"/>
                </a:lnTo>
                <a:close/>
                <a:moveTo>
                  <a:pt x="217" y="841"/>
                </a:moveTo>
                <a:lnTo>
                  <a:pt x="217" y="841"/>
                </a:lnTo>
                <a:lnTo>
                  <a:pt x="226" y="839"/>
                </a:lnTo>
                <a:lnTo>
                  <a:pt x="236" y="835"/>
                </a:lnTo>
                <a:lnTo>
                  <a:pt x="249" y="831"/>
                </a:lnTo>
                <a:lnTo>
                  <a:pt x="265" y="829"/>
                </a:lnTo>
                <a:lnTo>
                  <a:pt x="285" y="827"/>
                </a:lnTo>
                <a:lnTo>
                  <a:pt x="307" y="826"/>
                </a:lnTo>
                <a:lnTo>
                  <a:pt x="332" y="829"/>
                </a:lnTo>
                <a:lnTo>
                  <a:pt x="332" y="829"/>
                </a:lnTo>
                <a:lnTo>
                  <a:pt x="345" y="831"/>
                </a:lnTo>
                <a:lnTo>
                  <a:pt x="356" y="834"/>
                </a:lnTo>
                <a:lnTo>
                  <a:pt x="379" y="841"/>
                </a:lnTo>
                <a:lnTo>
                  <a:pt x="397" y="850"/>
                </a:lnTo>
                <a:lnTo>
                  <a:pt x="412" y="859"/>
                </a:lnTo>
                <a:lnTo>
                  <a:pt x="426" y="868"/>
                </a:lnTo>
                <a:lnTo>
                  <a:pt x="435" y="875"/>
                </a:lnTo>
                <a:lnTo>
                  <a:pt x="443" y="883"/>
                </a:lnTo>
                <a:lnTo>
                  <a:pt x="420" y="910"/>
                </a:lnTo>
                <a:lnTo>
                  <a:pt x="319" y="1020"/>
                </a:lnTo>
                <a:lnTo>
                  <a:pt x="264" y="946"/>
                </a:lnTo>
                <a:lnTo>
                  <a:pt x="217" y="841"/>
                </a:lnTo>
                <a:close/>
                <a:moveTo>
                  <a:pt x="463" y="890"/>
                </a:moveTo>
                <a:lnTo>
                  <a:pt x="463" y="890"/>
                </a:lnTo>
                <a:lnTo>
                  <a:pt x="477" y="905"/>
                </a:lnTo>
                <a:lnTo>
                  <a:pt x="492" y="923"/>
                </a:lnTo>
                <a:lnTo>
                  <a:pt x="509" y="946"/>
                </a:lnTo>
                <a:lnTo>
                  <a:pt x="509" y="946"/>
                </a:lnTo>
                <a:lnTo>
                  <a:pt x="517" y="958"/>
                </a:lnTo>
                <a:lnTo>
                  <a:pt x="523" y="972"/>
                </a:lnTo>
                <a:lnTo>
                  <a:pt x="527" y="985"/>
                </a:lnTo>
                <a:lnTo>
                  <a:pt x="531" y="996"/>
                </a:lnTo>
                <a:lnTo>
                  <a:pt x="533" y="1015"/>
                </a:lnTo>
                <a:lnTo>
                  <a:pt x="535" y="1022"/>
                </a:lnTo>
                <a:lnTo>
                  <a:pt x="507" y="1022"/>
                </a:lnTo>
                <a:lnTo>
                  <a:pt x="342" y="1022"/>
                </a:lnTo>
                <a:lnTo>
                  <a:pt x="463" y="89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6" name="Freeform 26">
            <a:extLst>
              <a:ext uri="{FF2B5EF4-FFF2-40B4-BE49-F238E27FC236}">
                <a16:creationId xmlns:a16="http://schemas.microsoft.com/office/drawing/2014/main" id="{347B1FED-E0AC-47FA-96EB-9E9890986648}"/>
              </a:ext>
            </a:extLst>
          </p:cNvPr>
          <p:cNvSpPr>
            <a:spLocks noEditPoints="1"/>
          </p:cNvSpPr>
          <p:nvPr/>
        </p:nvSpPr>
        <p:spPr bwMode="auto">
          <a:xfrm>
            <a:off x="6635098" y="860854"/>
            <a:ext cx="2623043" cy="2703223"/>
          </a:xfrm>
          <a:custGeom>
            <a:avLst/>
            <a:gdLst>
              <a:gd name="T0" fmla="*/ 565 w 1374"/>
              <a:gd name="T1" fmla="*/ 341 h 1416"/>
              <a:gd name="T2" fmla="*/ 433 w 1374"/>
              <a:gd name="T3" fmla="*/ 300 h 1416"/>
              <a:gd name="T4" fmla="*/ 501 w 1374"/>
              <a:gd name="T5" fmla="*/ 416 h 1416"/>
              <a:gd name="T6" fmla="*/ 577 w 1374"/>
              <a:gd name="T7" fmla="*/ 419 h 1416"/>
              <a:gd name="T8" fmla="*/ 497 w 1374"/>
              <a:gd name="T9" fmla="*/ 546 h 1416"/>
              <a:gd name="T10" fmla="*/ 443 w 1374"/>
              <a:gd name="T11" fmla="*/ 540 h 1416"/>
              <a:gd name="T12" fmla="*/ 438 w 1374"/>
              <a:gd name="T13" fmla="*/ 596 h 1416"/>
              <a:gd name="T14" fmla="*/ 429 w 1374"/>
              <a:gd name="T15" fmla="*/ 643 h 1416"/>
              <a:gd name="T16" fmla="*/ 296 w 1374"/>
              <a:gd name="T17" fmla="*/ 657 h 1416"/>
              <a:gd name="T18" fmla="*/ 225 w 1374"/>
              <a:gd name="T19" fmla="*/ 904 h 1416"/>
              <a:gd name="T20" fmla="*/ 20 w 1374"/>
              <a:gd name="T21" fmla="*/ 1076 h 1416"/>
              <a:gd name="T22" fmla="*/ 92 w 1374"/>
              <a:gd name="T23" fmla="*/ 1373 h 1416"/>
              <a:gd name="T24" fmla="*/ 456 w 1374"/>
              <a:gd name="T25" fmla="*/ 1308 h 1416"/>
              <a:gd name="T26" fmla="*/ 507 w 1374"/>
              <a:gd name="T27" fmla="*/ 1205 h 1416"/>
              <a:gd name="T28" fmla="*/ 394 w 1374"/>
              <a:gd name="T29" fmla="*/ 954 h 1416"/>
              <a:gd name="T30" fmla="*/ 669 w 1374"/>
              <a:gd name="T31" fmla="*/ 1191 h 1416"/>
              <a:gd name="T32" fmla="*/ 612 w 1374"/>
              <a:gd name="T33" fmla="*/ 1256 h 1416"/>
              <a:gd name="T34" fmla="*/ 841 w 1374"/>
              <a:gd name="T35" fmla="*/ 1289 h 1416"/>
              <a:gd name="T36" fmla="*/ 1011 w 1374"/>
              <a:gd name="T37" fmla="*/ 1381 h 1416"/>
              <a:gd name="T38" fmla="*/ 1316 w 1374"/>
              <a:gd name="T39" fmla="*/ 1211 h 1416"/>
              <a:gd name="T40" fmla="*/ 1330 w 1374"/>
              <a:gd name="T41" fmla="*/ 1085 h 1416"/>
              <a:gd name="T42" fmla="*/ 1283 w 1374"/>
              <a:gd name="T43" fmla="*/ 944 h 1416"/>
              <a:gd name="T44" fmla="*/ 971 w 1374"/>
              <a:gd name="T45" fmla="*/ 884 h 1416"/>
              <a:gd name="T46" fmla="*/ 915 w 1374"/>
              <a:gd name="T47" fmla="*/ 755 h 1416"/>
              <a:gd name="T48" fmla="*/ 986 w 1374"/>
              <a:gd name="T49" fmla="*/ 778 h 1416"/>
              <a:gd name="T50" fmla="*/ 1016 w 1374"/>
              <a:gd name="T51" fmla="*/ 769 h 1416"/>
              <a:gd name="T52" fmla="*/ 1066 w 1374"/>
              <a:gd name="T53" fmla="*/ 517 h 1416"/>
              <a:gd name="T54" fmla="*/ 1103 w 1374"/>
              <a:gd name="T55" fmla="*/ 382 h 1416"/>
              <a:gd name="T56" fmla="*/ 1081 w 1374"/>
              <a:gd name="T57" fmla="*/ 300 h 1416"/>
              <a:gd name="T58" fmla="*/ 923 w 1374"/>
              <a:gd name="T59" fmla="*/ 185 h 1416"/>
              <a:gd name="T60" fmla="*/ 779 w 1374"/>
              <a:gd name="T61" fmla="*/ 149 h 1416"/>
              <a:gd name="T62" fmla="*/ 726 w 1374"/>
              <a:gd name="T63" fmla="*/ 100 h 1416"/>
              <a:gd name="T64" fmla="*/ 716 w 1374"/>
              <a:gd name="T65" fmla="*/ 6 h 1416"/>
              <a:gd name="T66" fmla="*/ 538 w 1374"/>
              <a:gd name="T67" fmla="*/ 67 h 1416"/>
              <a:gd name="T68" fmla="*/ 543 w 1374"/>
              <a:gd name="T69" fmla="*/ 142 h 1416"/>
              <a:gd name="T70" fmla="*/ 573 w 1374"/>
              <a:gd name="T71" fmla="*/ 214 h 1416"/>
              <a:gd name="T72" fmla="*/ 656 w 1374"/>
              <a:gd name="T73" fmla="*/ 229 h 1416"/>
              <a:gd name="T74" fmla="*/ 515 w 1374"/>
              <a:gd name="T75" fmla="*/ 655 h 1416"/>
              <a:gd name="T76" fmla="*/ 593 w 1374"/>
              <a:gd name="T77" fmla="*/ 657 h 1416"/>
              <a:gd name="T78" fmla="*/ 578 w 1374"/>
              <a:gd name="T79" fmla="*/ 713 h 1416"/>
              <a:gd name="T80" fmla="*/ 669 w 1374"/>
              <a:gd name="T81" fmla="*/ 880 h 1416"/>
              <a:gd name="T82" fmla="*/ 662 w 1374"/>
              <a:gd name="T83" fmla="*/ 1035 h 1416"/>
              <a:gd name="T84" fmla="*/ 432 w 1374"/>
              <a:gd name="T85" fmla="*/ 803 h 1416"/>
              <a:gd name="T86" fmla="*/ 461 w 1374"/>
              <a:gd name="T87" fmla="*/ 652 h 1416"/>
              <a:gd name="T88" fmla="*/ 351 w 1374"/>
              <a:gd name="T89" fmla="*/ 884 h 1416"/>
              <a:gd name="T90" fmla="*/ 487 w 1374"/>
              <a:gd name="T91" fmla="*/ 935 h 1416"/>
              <a:gd name="T92" fmla="*/ 622 w 1374"/>
              <a:gd name="T93" fmla="*/ 1094 h 1416"/>
              <a:gd name="T94" fmla="*/ 443 w 1374"/>
              <a:gd name="T95" fmla="*/ 1245 h 1416"/>
              <a:gd name="T96" fmla="*/ 211 w 1374"/>
              <a:gd name="T97" fmla="*/ 1383 h 1416"/>
              <a:gd name="T98" fmla="*/ 41 w 1374"/>
              <a:gd name="T99" fmla="*/ 1203 h 1416"/>
              <a:gd name="T100" fmla="*/ 183 w 1374"/>
              <a:gd name="T101" fmla="*/ 968 h 1416"/>
              <a:gd name="T102" fmla="*/ 219 w 1374"/>
              <a:gd name="T103" fmla="*/ 1200 h 1416"/>
              <a:gd name="T104" fmla="*/ 334 w 1374"/>
              <a:gd name="T105" fmla="*/ 1091 h 1416"/>
              <a:gd name="T106" fmla="*/ 452 w 1374"/>
              <a:gd name="T107" fmla="*/ 1144 h 1416"/>
              <a:gd name="T108" fmla="*/ 251 w 1374"/>
              <a:gd name="T109" fmla="*/ 1110 h 1416"/>
              <a:gd name="T110" fmla="*/ 1095 w 1374"/>
              <a:gd name="T111" fmla="*/ 1193 h 1416"/>
              <a:gd name="T112" fmla="*/ 1278 w 1374"/>
              <a:gd name="T113" fmla="*/ 1210 h 1416"/>
              <a:gd name="T114" fmla="*/ 1024 w 1374"/>
              <a:gd name="T115" fmla="*/ 1343 h 1416"/>
              <a:gd name="T116" fmla="*/ 1181 w 1374"/>
              <a:gd name="T117" fmla="*/ 944 h 1416"/>
              <a:gd name="T118" fmla="*/ 1045 w 1374"/>
              <a:gd name="T119" fmla="*/ 1068 h 1416"/>
              <a:gd name="T120" fmla="*/ 1293 w 1374"/>
              <a:gd name="T121" fmla="*/ 1105 h 1416"/>
              <a:gd name="T122" fmla="*/ 1157 w 1374"/>
              <a:gd name="T123" fmla="*/ 1105 h 1416"/>
              <a:gd name="T124" fmla="*/ 865 w 1374"/>
              <a:gd name="T125" fmla="*/ 1060 h 1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74" h="1416">
                <a:moveTo>
                  <a:pt x="663" y="306"/>
                </a:moveTo>
                <a:lnTo>
                  <a:pt x="663" y="306"/>
                </a:lnTo>
                <a:lnTo>
                  <a:pt x="658" y="316"/>
                </a:lnTo>
                <a:lnTo>
                  <a:pt x="651" y="329"/>
                </a:lnTo>
                <a:lnTo>
                  <a:pt x="651" y="329"/>
                </a:lnTo>
                <a:lnTo>
                  <a:pt x="626" y="341"/>
                </a:lnTo>
                <a:lnTo>
                  <a:pt x="604" y="350"/>
                </a:lnTo>
                <a:lnTo>
                  <a:pt x="594" y="354"/>
                </a:lnTo>
                <a:lnTo>
                  <a:pt x="587" y="355"/>
                </a:lnTo>
                <a:lnTo>
                  <a:pt x="587" y="355"/>
                </a:lnTo>
                <a:lnTo>
                  <a:pt x="582" y="355"/>
                </a:lnTo>
                <a:lnTo>
                  <a:pt x="579" y="355"/>
                </a:lnTo>
                <a:lnTo>
                  <a:pt x="577" y="354"/>
                </a:lnTo>
                <a:lnTo>
                  <a:pt x="575" y="351"/>
                </a:lnTo>
                <a:lnTo>
                  <a:pt x="574" y="348"/>
                </a:lnTo>
                <a:lnTo>
                  <a:pt x="573" y="345"/>
                </a:lnTo>
                <a:lnTo>
                  <a:pt x="569" y="342"/>
                </a:lnTo>
                <a:lnTo>
                  <a:pt x="569" y="342"/>
                </a:lnTo>
                <a:lnTo>
                  <a:pt x="565" y="341"/>
                </a:lnTo>
                <a:lnTo>
                  <a:pt x="559" y="341"/>
                </a:lnTo>
                <a:lnTo>
                  <a:pt x="543" y="342"/>
                </a:lnTo>
                <a:lnTo>
                  <a:pt x="526" y="345"/>
                </a:lnTo>
                <a:lnTo>
                  <a:pt x="510" y="346"/>
                </a:lnTo>
                <a:lnTo>
                  <a:pt x="510" y="346"/>
                </a:lnTo>
                <a:lnTo>
                  <a:pt x="502" y="346"/>
                </a:lnTo>
                <a:lnTo>
                  <a:pt x="500" y="345"/>
                </a:lnTo>
                <a:lnTo>
                  <a:pt x="499" y="344"/>
                </a:lnTo>
                <a:lnTo>
                  <a:pt x="496" y="344"/>
                </a:lnTo>
                <a:lnTo>
                  <a:pt x="496" y="344"/>
                </a:lnTo>
                <a:lnTo>
                  <a:pt x="486" y="346"/>
                </a:lnTo>
                <a:lnTo>
                  <a:pt x="482" y="348"/>
                </a:lnTo>
                <a:lnTo>
                  <a:pt x="482" y="348"/>
                </a:lnTo>
                <a:lnTo>
                  <a:pt x="461" y="322"/>
                </a:lnTo>
                <a:lnTo>
                  <a:pt x="446" y="306"/>
                </a:lnTo>
                <a:lnTo>
                  <a:pt x="439" y="300"/>
                </a:lnTo>
                <a:lnTo>
                  <a:pt x="436" y="298"/>
                </a:lnTo>
                <a:lnTo>
                  <a:pt x="436" y="298"/>
                </a:lnTo>
                <a:lnTo>
                  <a:pt x="433" y="300"/>
                </a:lnTo>
                <a:lnTo>
                  <a:pt x="432" y="301"/>
                </a:lnTo>
                <a:lnTo>
                  <a:pt x="431" y="307"/>
                </a:lnTo>
                <a:lnTo>
                  <a:pt x="429" y="315"/>
                </a:lnTo>
                <a:lnTo>
                  <a:pt x="481" y="379"/>
                </a:lnTo>
                <a:lnTo>
                  <a:pt x="481" y="379"/>
                </a:lnTo>
                <a:lnTo>
                  <a:pt x="481" y="385"/>
                </a:lnTo>
                <a:lnTo>
                  <a:pt x="482" y="389"/>
                </a:lnTo>
                <a:lnTo>
                  <a:pt x="481" y="394"/>
                </a:lnTo>
                <a:lnTo>
                  <a:pt x="481" y="394"/>
                </a:lnTo>
                <a:lnTo>
                  <a:pt x="481" y="398"/>
                </a:lnTo>
                <a:lnTo>
                  <a:pt x="481" y="403"/>
                </a:lnTo>
                <a:lnTo>
                  <a:pt x="482" y="407"/>
                </a:lnTo>
                <a:lnTo>
                  <a:pt x="482" y="410"/>
                </a:lnTo>
                <a:lnTo>
                  <a:pt x="482" y="410"/>
                </a:lnTo>
                <a:lnTo>
                  <a:pt x="482" y="412"/>
                </a:lnTo>
                <a:lnTo>
                  <a:pt x="485" y="413"/>
                </a:lnTo>
                <a:lnTo>
                  <a:pt x="490" y="416"/>
                </a:lnTo>
                <a:lnTo>
                  <a:pt x="501" y="416"/>
                </a:lnTo>
                <a:lnTo>
                  <a:pt x="501" y="416"/>
                </a:lnTo>
                <a:lnTo>
                  <a:pt x="502" y="417"/>
                </a:lnTo>
                <a:lnTo>
                  <a:pt x="504" y="418"/>
                </a:lnTo>
                <a:lnTo>
                  <a:pt x="505" y="422"/>
                </a:lnTo>
                <a:lnTo>
                  <a:pt x="506" y="427"/>
                </a:lnTo>
                <a:lnTo>
                  <a:pt x="509" y="432"/>
                </a:lnTo>
                <a:lnTo>
                  <a:pt x="509" y="432"/>
                </a:lnTo>
                <a:lnTo>
                  <a:pt x="510" y="433"/>
                </a:lnTo>
                <a:lnTo>
                  <a:pt x="512" y="434"/>
                </a:lnTo>
                <a:lnTo>
                  <a:pt x="517" y="433"/>
                </a:lnTo>
                <a:lnTo>
                  <a:pt x="522" y="431"/>
                </a:lnTo>
                <a:lnTo>
                  <a:pt x="535" y="438"/>
                </a:lnTo>
                <a:lnTo>
                  <a:pt x="535" y="438"/>
                </a:lnTo>
                <a:lnTo>
                  <a:pt x="539" y="439"/>
                </a:lnTo>
                <a:lnTo>
                  <a:pt x="545" y="437"/>
                </a:lnTo>
                <a:lnTo>
                  <a:pt x="558" y="431"/>
                </a:lnTo>
                <a:lnTo>
                  <a:pt x="569" y="423"/>
                </a:lnTo>
                <a:lnTo>
                  <a:pt x="574" y="421"/>
                </a:lnTo>
                <a:lnTo>
                  <a:pt x="577" y="419"/>
                </a:lnTo>
                <a:lnTo>
                  <a:pt x="577" y="419"/>
                </a:lnTo>
                <a:lnTo>
                  <a:pt x="584" y="418"/>
                </a:lnTo>
                <a:lnTo>
                  <a:pt x="597" y="417"/>
                </a:lnTo>
                <a:lnTo>
                  <a:pt x="624" y="412"/>
                </a:lnTo>
                <a:lnTo>
                  <a:pt x="624" y="412"/>
                </a:lnTo>
                <a:lnTo>
                  <a:pt x="669" y="407"/>
                </a:lnTo>
                <a:lnTo>
                  <a:pt x="669" y="407"/>
                </a:lnTo>
                <a:lnTo>
                  <a:pt x="669" y="443"/>
                </a:lnTo>
                <a:lnTo>
                  <a:pt x="669" y="456"/>
                </a:lnTo>
                <a:lnTo>
                  <a:pt x="669" y="461"/>
                </a:lnTo>
                <a:lnTo>
                  <a:pt x="553" y="536"/>
                </a:lnTo>
                <a:lnTo>
                  <a:pt x="553" y="536"/>
                </a:lnTo>
                <a:lnTo>
                  <a:pt x="535" y="536"/>
                </a:lnTo>
                <a:lnTo>
                  <a:pt x="521" y="536"/>
                </a:lnTo>
                <a:lnTo>
                  <a:pt x="512" y="536"/>
                </a:lnTo>
                <a:lnTo>
                  <a:pt x="512" y="536"/>
                </a:lnTo>
                <a:lnTo>
                  <a:pt x="510" y="536"/>
                </a:lnTo>
                <a:lnTo>
                  <a:pt x="507" y="538"/>
                </a:lnTo>
                <a:lnTo>
                  <a:pt x="502" y="541"/>
                </a:lnTo>
                <a:lnTo>
                  <a:pt x="497" y="546"/>
                </a:lnTo>
                <a:lnTo>
                  <a:pt x="497" y="546"/>
                </a:lnTo>
                <a:lnTo>
                  <a:pt x="499" y="543"/>
                </a:lnTo>
                <a:lnTo>
                  <a:pt x="501" y="535"/>
                </a:lnTo>
                <a:lnTo>
                  <a:pt x="501" y="531"/>
                </a:lnTo>
                <a:lnTo>
                  <a:pt x="500" y="526"/>
                </a:lnTo>
                <a:lnTo>
                  <a:pt x="497" y="524"/>
                </a:lnTo>
                <a:lnTo>
                  <a:pt x="492" y="521"/>
                </a:lnTo>
                <a:lnTo>
                  <a:pt x="492" y="521"/>
                </a:lnTo>
                <a:lnTo>
                  <a:pt x="486" y="520"/>
                </a:lnTo>
                <a:lnTo>
                  <a:pt x="481" y="520"/>
                </a:lnTo>
                <a:lnTo>
                  <a:pt x="477" y="521"/>
                </a:lnTo>
                <a:lnTo>
                  <a:pt x="472" y="524"/>
                </a:lnTo>
                <a:lnTo>
                  <a:pt x="466" y="528"/>
                </a:lnTo>
                <a:lnTo>
                  <a:pt x="462" y="531"/>
                </a:lnTo>
                <a:lnTo>
                  <a:pt x="462" y="531"/>
                </a:lnTo>
                <a:lnTo>
                  <a:pt x="458" y="538"/>
                </a:lnTo>
                <a:lnTo>
                  <a:pt x="457" y="541"/>
                </a:lnTo>
                <a:lnTo>
                  <a:pt x="457" y="541"/>
                </a:lnTo>
                <a:lnTo>
                  <a:pt x="443" y="540"/>
                </a:lnTo>
                <a:lnTo>
                  <a:pt x="432" y="540"/>
                </a:lnTo>
                <a:lnTo>
                  <a:pt x="427" y="541"/>
                </a:lnTo>
                <a:lnTo>
                  <a:pt x="427" y="541"/>
                </a:lnTo>
                <a:lnTo>
                  <a:pt x="423" y="549"/>
                </a:lnTo>
                <a:lnTo>
                  <a:pt x="422" y="556"/>
                </a:lnTo>
                <a:lnTo>
                  <a:pt x="422" y="556"/>
                </a:lnTo>
                <a:lnTo>
                  <a:pt x="423" y="559"/>
                </a:lnTo>
                <a:lnTo>
                  <a:pt x="427" y="560"/>
                </a:lnTo>
                <a:lnTo>
                  <a:pt x="432" y="562"/>
                </a:lnTo>
                <a:lnTo>
                  <a:pt x="467" y="567"/>
                </a:lnTo>
                <a:lnTo>
                  <a:pt x="467" y="567"/>
                </a:lnTo>
                <a:lnTo>
                  <a:pt x="465" y="574"/>
                </a:lnTo>
                <a:lnTo>
                  <a:pt x="461" y="582"/>
                </a:lnTo>
                <a:lnTo>
                  <a:pt x="457" y="587"/>
                </a:lnTo>
                <a:lnTo>
                  <a:pt x="457" y="587"/>
                </a:lnTo>
                <a:lnTo>
                  <a:pt x="451" y="590"/>
                </a:lnTo>
                <a:lnTo>
                  <a:pt x="444" y="592"/>
                </a:lnTo>
                <a:lnTo>
                  <a:pt x="439" y="594"/>
                </a:lnTo>
                <a:lnTo>
                  <a:pt x="438" y="596"/>
                </a:lnTo>
                <a:lnTo>
                  <a:pt x="437" y="597"/>
                </a:lnTo>
                <a:lnTo>
                  <a:pt x="437" y="597"/>
                </a:lnTo>
                <a:lnTo>
                  <a:pt x="437" y="601"/>
                </a:lnTo>
                <a:lnTo>
                  <a:pt x="438" y="604"/>
                </a:lnTo>
                <a:lnTo>
                  <a:pt x="442" y="612"/>
                </a:lnTo>
                <a:lnTo>
                  <a:pt x="442" y="612"/>
                </a:lnTo>
                <a:lnTo>
                  <a:pt x="447" y="617"/>
                </a:lnTo>
                <a:lnTo>
                  <a:pt x="448" y="619"/>
                </a:lnTo>
                <a:lnTo>
                  <a:pt x="447" y="622"/>
                </a:lnTo>
                <a:lnTo>
                  <a:pt x="447" y="622"/>
                </a:lnTo>
                <a:lnTo>
                  <a:pt x="438" y="628"/>
                </a:lnTo>
                <a:lnTo>
                  <a:pt x="432" y="632"/>
                </a:lnTo>
                <a:lnTo>
                  <a:pt x="432" y="632"/>
                </a:lnTo>
                <a:lnTo>
                  <a:pt x="429" y="632"/>
                </a:lnTo>
                <a:lnTo>
                  <a:pt x="428" y="633"/>
                </a:lnTo>
                <a:lnTo>
                  <a:pt x="427" y="637"/>
                </a:lnTo>
                <a:lnTo>
                  <a:pt x="427" y="637"/>
                </a:lnTo>
                <a:lnTo>
                  <a:pt x="427" y="640"/>
                </a:lnTo>
                <a:lnTo>
                  <a:pt x="429" y="643"/>
                </a:lnTo>
                <a:lnTo>
                  <a:pt x="434" y="651"/>
                </a:lnTo>
                <a:lnTo>
                  <a:pt x="442" y="662"/>
                </a:lnTo>
                <a:lnTo>
                  <a:pt x="442" y="682"/>
                </a:lnTo>
                <a:lnTo>
                  <a:pt x="412" y="773"/>
                </a:lnTo>
                <a:lnTo>
                  <a:pt x="412" y="773"/>
                </a:lnTo>
                <a:lnTo>
                  <a:pt x="397" y="776"/>
                </a:lnTo>
                <a:lnTo>
                  <a:pt x="386" y="776"/>
                </a:lnTo>
                <a:lnTo>
                  <a:pt x="383" y="774"/>
                </a:lnTo>
                <a:lnTo>
                  <a:pt x="381" y="773"/>
                </a:lnTo>
                <a:lnTo>
                  <a:pt x="381" y="773"/>
                </a:lnTo>
                <a:lnTo>
                  <a:pt x="381" y="733"/>
                </a:lnTo>
                <a:lnTo>
                  <a:pt x="381" y="697"/>
                </a:lnTo>
                <a:lnTo>
                  <a:pt x="381" y="697"/>
                </a:lnTo>
                <a:lnTo>
                  <a:pt x="363" y="691"/>
                </a:lnTo>
                <a:lnTo>
                  <a:pt x="346" y="685"/>
                </a:lnTo>
                <a:lnTo>
                  <a:pt x="331" y="677"/>
                </a:lnTo>
                <a:lnTo>
                  <a:pt x="331" y="677"/>
                </a:lnTo>
                <a:lnTo>
                  <a:pt x="307" y="663"/>
                </a:lnTo>
                <a:lnTo>
                  <a:pt x="296" y="657"/>
                </a:lnTo>
                <a:lnTo>
                  <a:pt x="296" y="657"/>
                </a:lnTo>
                <a:lnTo>
                  <a:pt x="228" y="655"/>
                </a:lnTo>
                <a:lnTo>
                  <a:pt x="181" y="655"/>
                </a:lnTo>
                <a:lnTo>
                  <a:pt x="166" y="656"/>
                </a:lnTo>
                <a:lnTo>
                  <a:pt x="161" y="656"/>
                </a:lnTo>
                <a:lnTo>
                  <a:pt x="160" y="657"/>
                </a:lnTo>
                <a:lnTo>
                  <a:pt x="160" y="657"/>
                </a:lnTo>
                <a:lnTo>
                  <a:pt x="159" y="669"/>
                </a:lnTo>
                <a:lnTo>
                  <a:pt x="155" y="677"/>
                </a:lnTo>
                <a:lnTo>
                  <a:pt x="155" y="677"/>
                </a:lnTo>
                <a:lnTo>
                  <a:pt x="156" y="709"/>
                </a:lnTo>
                <a:lnTo>
                  <a:pt x="159" y="774"/>
                </a:lnTo>
                <a:lnTo>
                  <a:pt x="165" y="869"/>
                </a:lnTo>
                <a:lnTo>
                  <a:pt x="170" y="874"/>
                </a:lnTo>
                <a:lnTo>
                  <a:pt x="170" y="884"/>
                </a:lnTo>
                <a:lnTo>
                  <a:pt x="235" y="884"/>
                </a:lnTo>
                <a:lnTo>
                  <a:pt x="235" y="899"/>
                </a:lnTo>
                <a:lnTo>
                  <a:pt x="225" y="904"/>
                </a:lnTo>
                <a:lnTo>
                  <a:pt x="225" y="904"/>
                </a:lnTo>
                <a:lnTo>
                  <a:pt x="224" y="906"/>
                </a:lnTo>
                <a:lnTo>
                  <a:pt x="222" y="909"/>
                </a:lnTo>
                <a:lnTo>
                  <a:pt x="220" y="914"/>
                </a:lnTo>
                <a:lnTo>
                  <a:pt x="220" y="914"/>
                </a:lnTo>
                <a:lnTo>
                  <a:pt x="201" y="920"/>
                </a:lnTo>
                <a:lnTo>
                  <a:pt x="180" y="928"/>
                </a:lnTo>
                <a:lnTo>
                  <a:pt x="155" y="939"/>
                </a:lnTo>
                <a:lnTo>
                  <a:pt x="127" y="953"/>
                </a:lnTo>
                <a:lnTo>
                  <a:pt x="113" y="961"/>
                </a:lnTo>
                <a:lnTo>
                  <a:pt x="99" y="969"/>
                </a:lnTo>
                <a:lnTo>
                  <a:pt x="87" y="978"/>
                </a:lnTo>
                <a:lnTo>
                  <a:pt x="74" y="988"/>
                </a:lnTo>
                <a:lnTo>
                  <a:pt x="64" y="998"/>
                </a:lnTo>
                <a:lnTo>
                  <a:pt x="54" y="1010"/>
                </a:lnTo>
                <a:lnTo>
                  <a:pt x="54" y="1010"/>
                </a:lnTo>
                <a:lnTo>
                  <a:pt x="45" y="1022"/>
                </a:lnTo>
                <a:lnTo>
                  <a:pt x="36" y="1039"/>
                </a:lnTo>
                <a:lnTo>
                  <a:pt x="29" y="1056"/>
                </a:lnTo>
                <a:lnTo>
                  <a:pt x="20" y="1076"/>
                </a:lnTo>
                <a:lnTo>
                  <a:pt x="14" y="1098"/>
                </a:lnTo>
                <a:lnTo>
                  <a:pt x="8" y="1120"/>
                </a:lnTo>
                <a:lnTo>
                  <a:pt x="4" y="1144"/>
                </a:lnTo>
                <a:lnTo>
                  <a:pt x="0" y="1170"/>
                </a:lnTo>
                <a:lnTo>
                  <a:pt x="0" y="1195"/>
                </a:lnTo>
                <a:lnTo>
                  <a:pt x="1" y="1220"/>
                </a:lnTo>
                <a:lnTo>
                  <a:pt x="5" y="1245"/>
                </a:lnTo>
                <a:lnTo>
                  <a:pt x="11" y="1269"/>
                </a:lnTo>
                <a:lnTo>
                  <a:pt x="15" y="1282"/>
                </a:lnTo>
                <a:lnTo>
                  <a:pt x="20" y="1293"/>
                </a:lnTo>
                <a:lnTo>
                  <a:pt x="26" y="1305"/>
                </a:lnTo>
                <a:lnTo>
                  <a:pt x="33" y="1317"/>
                </a:lnTo>
                <a:lnTo>
                  <a:pt x="40" y="1327"/>
                </a:lnTo>
                <a:lnTo>
                  <a:pt x="49" y="1337"/>
                </a:lnTo>
                <a:lnTo>
                  <a:pt x="59" y="1347"/>
                </a:lnTo>
                <a:lnTo>
                  <a:pt x="69" y="1357"/>
                </a:lnTo>
                <a:lnTo>
                  <a:pt x="69" y="1357"/>
                </a:lnTo>
                <a:lnTo>
                  <a:pt x="81" y="1366"/>
                </a:lnTo>
                <a:lnTo>
                  <a:pt x="92" y="1373"/>
                </a:lnTo>
                <a:lnTo>
                  <a:pt x="115" y="1387"/>
                </a:lnTo>
                <a:lnTo>
                  <a:pt x="138" y="1399"/>
                </a:lnTo>
                <a:lnTo>
                  <a:pt x="162" y="1406"/>
                </a:lnTo>
                <a:lnTo>
                  <a:pt x="188" y="1412"/>
                </a:lnTo>
                <a:lnTo>
                  <a:pt x="211" y="1415"/>
                </a:lnTo>
                <a:lnTo>
                  <a:pt x="237" y="1416"/>
                </a:lnTo>
                <a:lnTo>
                  <a:pt x="261" y="1414"/>
                </a:lnTo>
                <a:lnTo>
                  <a:pt x="285" y="1411"/>
                </a:lnTo>
                <a:lnTo>
                  <a:pt x="307" y="1406"/>
                </a:lnTo>
                <a:lnTo>
                  <a:pt x="329" y="1399"/>
                </a:lnTo>
                <a:lnTo>
                  <a:pt x="350" y="1391"/>
                </a:lnTo>
                <a:lnTo>
                  <a:pt x="370" y="1381"/>
                </a:lnTo>
                <a:lnTo>
                  <a:pt x="389" y="1371"/>
                </a:lnTo>
                <a:lnTo>
                  <a:pt x="407" y="1360"/>
                </a:lnTo>
                <a:lnTo>
                  <a:pt x="422" y="1347"/>
                </a:lnTo>
                <a:lnTo>
                  <a:pt x="422" y="1347"/>
                </a:lnTo>
                <a:lnTo>
                  <a:pt x="434" y="1334"/>
                </a:lnTo>
                <a:lnTo>
                  <a:pt x="447" y="1322"/>
                </a:lnTo>
                <a:lnTo>
                  <a:pt x="456" y="1308"/>
                </a:lnTo>
                <a:lnTo>
                  <a:pt x="465" y="1293"/>
                </a:lnTo>
                <a:lnTo>
                  <a:pt x="471" y="1279"/>
                </a:lnTo>
                <a:lnTo>
                  <a:pt x="477" y="1265"/>
                </a:lnTo>
                <a:lnTo>
                  <a:pt x="482" y="1251"/>
                </a:lnTo>
                <a:lnTo>
                  <a:pt x="485" y="1237"/>
                </a:lnTo>
                <a:lnTo>
                  <a:pt x="490" y="1214"/>
                </a:lnTo>
                <a:lnTo>
                  <a:pt x="492" y="1193"/>
                </a:lnTo>
                <a:lnTo>
                  <a:pt x="492" y="1178"/>
                </a:lnTo>
                <a:lnTo>
                  <a:pt x="492" y="1171"/>
                </a:lnTo>
                <a:lnTo>
                  <a:pt x="492" y="1171"/>
                </a:lnTo>
                <a:lnTo>
                  <a:pt x="495" y="1202"/>
                </a:lnTo>
                <a:lnTo>
                  <a:pt x="499" y="1222"/>
                </a:lnTo>
                <a:lnTo>
                  <a:pt x="500" y="1229"/>
                </a:lnTo>
                <a:lnTo>
                  <a:pt x="502" y="1231"/>
                </a:lnTo>
                <a:lnTo>
                  <a:pt x="502" y="1231"/>
                </a:lnTo>
                <a:lnTo>
                  <a:pt x="504" y="1231"/>
                </a:lnTo>
                <a:lnTo>
                  <a:pt x="505" y="1229"/>
                </a:lnTo>
                <a:lnTo>
                  <a:pt x="506" y="1219"/>
                </a:lnTo>
                <a:lnTo>
                  <a:pt x="507" y="1205"/>
                </a:lnTo>
                <a:lnTo>
                  <a:pt x="509" y="1187"/>
                </a:lnTo>
                <a:lnTo>
                  <a:pt x="507" y="1168"/>
                </a:lnTo>
                <a:lnTo>
                  <a:pt x="507" y="1148"/>
                </a:lnTo>
                <a:lnTo>
                  <a:pt x="505" y="1128"/>
                </a:lnTo>
                <a:lnTo>
                  <a:pt x="502" y="1110"/>
                </a:lnTo>
                <a:lnTo>
                  <a:pt x="502" y="1110"/>
                </a:lnTo>
                <a:lnTo>
                  <a:pt x="499" y="1095"/>
                </a:lnTo>
                <a:lnTo>
                  <a:pt x="494" y="1080"/>
                </a:lnTo>
                <a:lnTo>
                  <a:pt x="488" y="1065"/>
                </a:lnTo>
                <a:lnTo>
                  <a:pt x="482" y="1051"/>
                </a:lnTo>
                <a:lnTo>
                  <a:pt x="476" y="1039"/>
                </a:lnTo>
                <a:lnTo>
                  <a:pt x="468" y="1026"/>
                </a:lnTo>
                <a:lnTo>
                  <a:pt x="461" y="1015"/>
                </a:lnTo>
                <a:lnTo>
                  <a:pt x="452" y="1005"/>
                </a:lnTo>
                <a:lnTo>
                  <a:pt x="452" y="1005"/>
                </a:lnTo>
                <a:lnTo>
                  <a:pt x="443" y="995"/>
                </a:lnTo>
                <a:lnTo>
                  <a:pt x="432" y="984"/>
                </a:lnTo>
                <a:lnTo>
                  <a:pt x="410" y="967"/>
                </a:lnTo>
                <a:lnTo>
                  <a:pt x="394" y="954"/>
                </a:lnTo>
                <a:lnTo>
                  <a:pt x="386" y="949"/>
                </a:lnTo>
                <a:lnTo>
                  <a:pt x="402" y="899"/>
                </a:lnTo>
                <a:lnTo>
                  <a:pt x="402" y="899"/>
                </a:lnTo>
                <a:lnTo>
                  <a:pt x="417" y="919"/>
                </a:lnTo>
                <a:lnTo>
                  <a:pt x="452" y="968"/>
                </a:lnTo>
                <a:lnTo>
                  <a:pt x="475" y="997"/>
                </a:lnTo>
                <a:lnTo>
                  <a:pt x="499" y="1025"/>
                </a:lnTo>
                <a:lnTo>
                  <a:pt x="521" y="1050"/>
                </a:lnTo>
                <a:lnTo>
                  <a:pt x="533" y="1061"/>
                </a:lnTo>
                <a:lnTo>
                  <a:pt x="543" y="1070"/>
                </a:lnTo>
                <a:lnTo>
                  <a:pt x="543" y="1070"/>
                </a:lnTo>
                <a:lnTo>
                  <a:pt x="563" y="1086"/>
                </a:lnTo>
                <a:lnTo>
                  <a:pt x="584" y="1102"/>
                </a:lnTo>
                <a:lnTo>
                  <a:pt x="623" y="1129"/>
                </a:lnTo>
                <a:lnTo>
                  <a:pt x="663" y="1156"/>
                </a:lnTo>
                <a:lnTo>
                  <a:pt x="663" y="1156"/>
                </a:lnTo>
                <a:lnTo>
                  <a:pt x="663" y="1167"/>
                </a:lnTo>
                <a:lnTo>
                  <a:pt x="665" y="1178"/>
                </a:lnTo>
                <a:lnTo>
                  <a:pt x="669" y="1191"/>
                </a:lnTo>
                <a:lnTo>
                  <a:pt x="669" y="1191"/>
                </a:lnTo>
                <a:lnTo>
                  <a:pt x="671" y="1197"/>
                </a:lnTo>
                <a:lnTo>
                  <a:pt x="676" y="1203"/>
                </a:lnTo>
                <a:lnTo>
                  <a:pt x="686" y="1215"/>
                </a:lnTo>
                <a:lnTo>
                  <a:pt x="695" y="1222"/>
                </a:lnTo>
                <a:lnTo>
                  <a:pt x="699" y="1226"/>
                </a:lnTo>
                <a:lnTo>
                  <a:pt x="699" y="1226"/>
                </a:lnTo>
                <a:lnTo>
                  <a:pt x="697" y="1229"/>
                </a:lnTo>
                <a:lnTo>
                  <a:pt x="692" y="1235"/>
                </a:lnTo>
                <a:lnTo>
                  <a:pt x="684" y="1241"/>
                </a:lnTo>
                <a:lnTo>
                  <a:pt x="680" y="1244"/>
                </a:lnTo>
                <a:lnTo>
                  <a:pt x="674" y="1246"/>
                </a:lnTo>
                <a:lnTo>
                  <a:pt x="674" y="1246"/>
                </a:lnTo>
                <a:lnTo>
                  <a:pt x="662" y="1249"/>
                </a:lnTo>
                <a:lnTo>
                  <a:pt x="652" y="1250"/>
                </a:lnTo>
                <a:lnTo>
                  <a:pt x="633" y="1251"/>
                </a:lnTo>
                <a:lnTo>
                  <a:pt x="633" y="1251"/>
                </a:lnTo>
                <a:lnTo>
                  <a:pt x="622" y="1254"/>
                </a:lnTo>
                <a:lnTo>
                  <a:pt x="612" y="1256"/>
                </a:lnTo>
                <a:lnTo>
                  <a:pt x="608" y="1259"/>
                </a:lnTo>
                <a:lnTo>
                  <a:pt x="604" y="1261"/>
                </a:lnTo>
                <a:lnTo>
                  <a:pt x="603" y="1264"/>
                </a:lnTo>
                <a:lnTo>
                  <a:pt x="603" y="1266"/>
                </a:lnTo>
                <a:lnTo>
                  <a:pt x="603" y="1266"/>
                </a:lnTo>
                <a:lnTo>
                  <a:pt x="606" y="1269"/>
                </a:lnTo>
                <a:lnTo>
                  <a:pt x="611" y="1273"/>
                </a:lnTo>
                <a:lnTo>
                  <a:pt x="624" y="1282"/>
                </a:lnTo>
                <a:lnTo>
                  <a:pt x="643" y="1292"/>
                </a:lnTo>
                <a:lnTo>
                  <a:pt x="653" y="1292"/>
                </a:lnTo>
                <a:lnTo>
                  <a:pt x="653" y="1317"/>
                </a:lnTo>
                <a:lnTo>
                  <a:pt x="704" y="1317"/>
                </a:lnTo>
                <a:lnTo>
                  <a:pt x="704" y="1297"/>
                </a:lnTo>
                <a:lnTo>
                  <a:pt x="825" y="1297"/>
                </a:lnTo>
                <a:lnTo>
                  <a:pt x="825" y="1297"/>
                </a:lnTo>
                <a:lnTo>
                  <a:pt x="832" y="1295"/>
                </a:lnTo>
                <a:lnTo>
                  <a:pt x="837" y="1294"/>
                </a:lnTo>
                <a:lnTo>
                  <a:pt x="840" y="1290"/>
                </a:lnTo>
                <a:lnTo>
                  <a:pt x="841" y="1289"/>
                </a:lnTo>
                <a:lnTo>
                  <a:pt x="840" y="1287"/>
                </a:lnTo>
                <a:lnTo>
                  <a:pt x="840" y="1287"/>
                </a:lnTo>
                <a:lnTo>
                  <a:pt x="837" y="1277"/>
                </a:lnTo>
                <a:lnTo>
                  <a:pt x="836" y="1261"/>
                </a:lnTo>
                <a:lnTo>
                  <a:pt x="835" y="1241"/>
                </a:lnTo>
                <a:lnTo>
                  <a:pt x="845" y="1241"/>
                </a:lnTo>
                <a:lnTo>
                  <a:pt x="845" y="1241"/>
                </a:lnTo>
                <a:lnTo>
                  <a:pt x="857" y="1260"/>
                </a:lnTo>
                <a:lnTo>
                  <a:pt x="872" y="1279"/>
                </a:lnTo>
                <a:lnTo>
                  <a:pt x="891" y="1302"/>
                </a:lnTo>
                <a:lnTo>
                  <a:pt x="914" y="1326"/>
                </a:lnTo>
                <a:lnTo>
                  <a:pt x="927" y="1337"/>
                </a:lnTo>
                <a:lnTo>
                  <a:pt x="939" y="1348"/>
                </a:lnTo>
                <a:lnTo>
                  <a:pt x="953" y="1357"/>
                </a:lnTo>
                <a:lnTo>
                  <a:pt x="967" y="1366"/>
                </a:lnTo>
                <a:lnTo>
                  <a:pt x="982" y="1372"/>
                </a:lnTo>
                <a:lnTo>
                  <a:pt x="996" y="1377"/>
                </a:lnTo>
                <a:lnTo>
                  <a:pt x="996" y="1377"/>
                </a:lnTo>
                <a:lnTo>
                  <a:pt x="1011" y="1381"/>
                </a:lnTo>
                <a:lnTo>
                  <a:pt x="1027" y="1383"/>
                </a:lnTo>
                <a:lnTo>
                  <a:pt x="1045" y="1385"/>
                </a:lnTo>
                <a:lnTo>
                  <a:pt x="1064" y="1385"/>
                </a:lnTo>
                <a:lnTo>
                  <a:pt x="1083" y="1385"/>
                </a:lnTo>
                <a:lnTo>
                  <a:pt x="1102" y="1383"/>
                </a:lnTo>
                <a:lnTo>
                  <a:pt x="1122" y="1381"/>
                </a:lnTo>
                <a:lnTo>
                  <a:pt x="1141" y="1376"/>
                </a:lnTo>
                <a:lnTo>
                  <a:pt x="1161" y="1371"/>
                </a:lnTo>
                <a:lnTo>
                  <a:pt x="1180" y="1365"/>
                </a:lnTo>
                <a:lnTo>
                  <a:pt x="1199" y="1357"/>
                </a:lnTo>
                <a:lnTo>
                  <a:pt x="1216" y="1347"/>
                </a:lnTo>
                <a:lnTo>
                  <a:pt x="1233" y="1336"/>
                </a:lnTo>
                <a:lnTo>
                  <a:pt x="1248" y="1323"/>
                </a:lnTo>
                <a:lnTo>
                  <a:pt x="1262" y="1308"/>
                </a:lnTo>
                <a:lnTo>
                  <a:pt x="1273" y="1292"/>
                </a:lnTo>
                <a:lnTo>
                  <a:pt x="1273" y="1292"/>
                </a:lnTo>
                <a:lnTo>
                  <a:pt x="1292" y="1259"/>
                </a:lnTo>
                <a:lnTo>
                  <a:pt x="1307" y="1232"/>
                </a:lnTo>
                <a:lnTo>
                  <a:pt x="1316" y="1211"/>
                </a:lnTo>
                <a:lnTo>
                  <a:pt x="1323" y="1193"/>
                </a:lnTo>
                <a:lnTo>
                  <a:pt x="1326" y="1181"/>
                </a:lnTo>
                <a:lnTo>
                  <a:pt x="1328" y="1172"/>
                </a:lnTo>
                <a:lnTo>
                  <a:pt x="1328" y="1166"/>
                </a:lnTo>
                <a:lnTo>
                  <a:pt x="1369" y="1166"/>
                </a:lnTo>
                <a:lnTo>
                  <a:pt x="1369" y="1166"/>
                </a:lnTo>
                <a:lnTo>
                  <a:pt x="1371" y="1164"/>
                </a:lnTo>
                <a:lnTo>
                  <a:pt x="1372" y="1161"/>
                </a:lnTo>
                <a:lnTo>
                  <a:pt x="1374" y="1156"/>
                </a:lnTo>
                <a:lnTo>
                  <a:pt x="1374" y="1156"/>
                </a:lnTo>
                <a:lnTo>
                  <a:pt x="1374" y="1153"/>
                </a:lnTo>
                <a:lnTo>
                  <a:pt x="1372" y="1152"/>
                </a:lnTo>
                <a:lnTo>
                  <a:pt x="1369" y="1149"/>
                </a:lnTo>
                <a:lnTo>
                  <a:pt x="1365" y="1151"/>
                </a:lnTo>
                <a:lnTo>
                  <a:pt x="1364" y="1151"/>
                </a:lnTo>
                <a:lnTo>
                  <a:pt x="1328" y="1151"/>
                </a:lnTo>
                <a:lnTo>
                  <a:pt x="1328" y="1085"/>
                </a:lnTo>
                <a:lnTo>
                  <a:pt x="1328" y="1085"/>
                </a:lnTo>
                <a:lnTo>
                  <a:pt x="1330" y="1085"/>
                </a:lnTo>
                <a:lnTo>
                  <a:pt x="1332" y="1084"/>
                </a:lnTo>
                <a:lnTo>
                  <a:pt x="1333" y="1080"/>
                </a:lnTo>
                <a:lnTo>
                  <a:pt x="1333" y="1080"/>
                </a:lnTo>
                <a:lnTo>
                  <a:pt x="1333" y="1076"/>
                </a:lnTo>
                <a:lnTo>
                  <a:pt x="1332" y="1070"/>
                </a:lnTo>
                <a:lnTo>
                  <a:pt x="1327" y="1052"/>
                </a:lnTo>
                <a:lnTo>
                  <a:pt x="1318" y="1030"/>
                </a:lnTo>
                <a:lnTo>
                  <a:pt x="1303" y="995"/>
                </a:lnTo>
                <a:lnTo>
                  <a:pt x="1303" y="995"/>
                </a:lnTo>
                <a:lnTo>
                  <a:pt x="1307" y="990"/>
                </a:lnTo>
                <a:lnTo>
                  <a:pt x="1313" y="979"/>
                </a:lnTo>
                <a:lnTo>
                  <a:pt x="1313" y="979"/>
                </a:lnTo>
                <a:lnTo>
                  <a:pt x="1313" y="976"/>
                </a:lnTo>
                <a:lnTo>
                  <a:pt x="1313" y="971"/>
                </a:lnTo>
                <a:lnTo>
                  <a:pt x="1309" y="959"/>
                </a:lnTo>
                <a:lnTo>
                  <a:pt x="1303" y="949"/>
                </a:lnTo>
                <a:lnTo>
                  <a:pt x="1301" y="945"/>
                </a:lnTo>
                <a:lnTo>
                  <a:pt x="1298" y="944"/>
                </a:lnTo>
                <a:lnTo>
                  <a:pt x="1283" y="944"/>
                </a:lnTo>
                <a:lnTo>
                  <a:pt x="1268" y="949"/>
                </a:lnTo>
                <a:lnTo>
                  <a:pt x="1268" y="949"/>
                </a:lnTo>
                <a:lnTo>
                  <a:pt x="1257" y="940"/>
                </a:lnTo>
                <a:lnTo>
                  <a:pt x="1226" y="919"/>
                </a:lnTo>
                <a:lnTo>
                  <a:pt x="1206" y="906"/>
                </a:lnTo>
                <a:lnTo>
                  <a:pt x="1185" y="894"/>
                </a:lnTo>
                <a:lnTo>
                  <a:pt x="1161" y="883"/>
                </a:lnTo>
                <a:lnTo>
                  <a:pt x="1137" y="874"/>
                </a:lnTo>
                <a:lnTo>
                  <a:pt x="1137" y="874"/>
                </a:lnTo>
                <a:lnTo>
                  <a:pt x="1124" y="870"/>
                </a:lnTo>
                <a:lnTo>
                  <a:pt x="1113" y="867"/>
                </a:lnTo>
                <a:lnTo>
                  <a:pt x="1088" y="865"/>
                </a:lnTo>
                <a:lnTo>
                  <a:pt x="1064" y="865"/>
                </a:lnTo>
                <a:lnTo>
                  <a:pt x="1041" y="866"/>
                </a:lnTo>
                <a:lnTo>
                  <a:pt x="1020" y="869"/>
                </a:lnTo>
                <a:lnTo>
                  <a:pt x="1001" y="874"/>
                </a:lnTo>
                <a:lnTo>
                  <a:pt x="983" y="879"/>
                </a:lnTo>
                <a:lnTo>
                  <a:pt x="971" y="884"/>
                </a:lnTo>
                <a:lnTo>
                  <a:pt x="971" y="884"/>
                </a:lnTo>
                <a:lnTo>
                  <a:pt x="951" y="895"/>
                </a:lnTo>
                <a:lnTo>
                  <a:pt x="934" y="904"/>
                </a:lnTo>
                <a:lnTo>
                  <a:pt x="920" y="914"/>
                </a:lnTo>
                <a:lnTo>
                  <a:pt x="900" y="904"/>
                </a:lnTo>
                <a:lnTo>
                  <a:pt x="905" y="889"/>
                </a:lnTo>
                <a:lnTo>
                  <a:pt x="895" y="884"/>
                </a:lnTo>
                <a:lnTo>
                  <a:pt x="895" y="884"/>
                </a:lnTo>
                <a:lnTo>
                  <a:pt x="896" y="883"/>
                </a:lnTo>
                <a:lnTo>
                  <a:pt x="900" y="879"/>
                </a:lnTo>
                <a:lnTo>
                  <a:pt x="900" y="877"/>
                </a:lnTo>
                <a:lnTo>
                  <a:pt x="900" y="876"/>
                </a:lnTo>
                <a:lnTo>
                  <a:pt x="899" y="875"/>
                </a:lnTo>
                <a:lnTo>
                  <a:pt x="895" y="874"/>
                </a:lnTo>
                <a:lnTo>
                  <a:pt x="895" y="874"/>
                </a:lnTo>
                <a:lnTo>
                  <a:pt x="845" y="869"/>
                </a:lnTo>
                <a:lnTo>
                  <a:pt x="845" y="833"/>
                </a:lnTo>
                <a:lnTo>
                  <a:pt x="910" y="758"/>
                </a:lnTo>
                <a:lnTo>
                  <a:pt x="910" y="758"/>
                </a:lnTo>
                <a:lnTo>
                  <a:pt x="915" y="755"/>
                </a:lnTo>
                <a:lnTo>
                  <a:pt x="922" y="754"/>
                </a:lnTo>
                <a:lnTo>
                  <a:pt x="930" y="753"/>
                </a:lnTo>
                <a:lnTo>
                  <a:pt x="930" y="753"/>
                </a:lnTo>
                <a:lnTo>
                  <a:pt x="947" y="752"/>
                </a:lnTo>
                <a:lnTo>
                  <a:pt x="952" y="750"/>
                </a:lnTo>
                <a:lnTo>
                  <a:pt x="956" y="748"/>
                </a:lnTo>
                <a:lnTo>
                  <a:pt x="956" y="748"/>
                </a:lnTo>
                <a:lnTo>
                  <a:pt x="962" y="740"/>
                </a:lnTo>
                <a:lnTo>
                  <a:pt x="966" y="738"/>
                </a:lnTo>
                <a:lnTo>
                  <a:pt x="971" y="703"/>
                </a:lnTo>
                <a:lnTo>
                  <a:pt x="971" y="703"/>
                </a:lnTo>
                <a:lnTo>
                  <a:pt x="977" y="687"/>
                </a:lnTo>
                <a:lnTo>
                  <a:pt x="983" y="677"/>
                </a:lnTo>
                <a:lnTo>
                  <a:pt x="986" y="672"/>
                </a:lnTo>
                <a:lnTo>
                  <a:pt x="986" y="672"/>
                </a:lnTo>
                <a:lnTo>
                  <a:pt x="987" y="686"/>
                </a:lnTo>
                <a:lnTo>
                  <a:pt x="987" y="719"/>
                </a:lnTo>
                <a:lnTo>
                  <a:pt x="987" y="754"/>
                </a:lnTo>
                <a:lnTo>
                  <a:pt x="986" y="778"/>
                </a:lnTo>
                <a:lnTo>
                  <a:pt x="986" y="778"/>
                </a:lnTo>
                <a:lnTo>
                  <a:pt x="982" y="794"/>
                </a:lnTo>
                <a:lnTo>
                  <a:pt x="981" y="798"/>
                </a:lnTo>
                <a:lnTo>
                  <a:pt x="981" y="798"/>
                </a:lnTo>
                <a:lnTo>
                  <a:pt x="988" y="797"/>
                </a:lnTo>
                <a:lnTo>
                  <a:pt x="993" y="794"/>
                </a:lnTo>
                <a:lnTo>
                  <a:pt x="996" y="793"/>
                </a:lnTo>
                <a:lnTo>
                  <a:pt x="996" y="793"/>
                </a:lnTo>
                <a:lnTo>
                  <a:pt x="1001" y="718"/>
                </a:lnTo>
                <a:lnTo>
                  <a:pt x="1001" y="718"/>
                </a:lnTo>
                <a:lnTo>
                  <a:pt x="1006" y="685"/>
                </a:lnTo>
                <a:lnTo>
                  <a:pt x="1011" y="662"/>
                </a:lnTo>
                <a:lnTo>
                  <a:pt x="1011" y="662"/>
                </a:lnTo>
                <a:lnTo>
                  <a:pt x="1014" y="708"/>
                </a:lnTo>
                <a:lnTo>
                  <a:pt x="1016" y="740"/>
                </a:lnTo>
                <a:lnTo>
                  <a:pt x="1016" y="758"/>
                </a:lnTo>
                <a:lnTo>
                  <a:pt x="1016" y="758"/>
                </a:lnTo>
                <a:lnTo>
                  <a:pt x="1016" y="763"/>
                </a:lnTo>
                <a:lnTo>
                  <a:pt x="1016" y="769"/>
                </a:lnTo>
                <a:lnTo>
                  <a:pt x="1016" y="778"/>
                </a:lnTo>
                <a:lnTo>
                  <a:pt x="1031" y="763"/>
                </a:lnTo>
                <a:lnTo>
                  <a:pt x="1031" y="763"/>
                </a:lnTo>
                <a:lnTo>
                  <a:pt x="1032" y="749"/>
                </a:lnTo>
                <a:lnTo>
                  <a:pt x="1032" y="735"/>
                </a:lnTo>
                <a:lnTo>
                  <a:pt x="1031" y="723"/>
                </a:lnTo>
                <a:lnTo>
                  <a:pt x="1031" y="723"/>
                </a:lnTo>
                <a:lnTo>
                  <a:pt x="1027" y="674"/>
                </a:lnTo>
                <a:lnTo>
                  <a:pt x="1026" y="637"/>
                </a:lnTo>
                <a:lnTo>
                  <a:pt x="1031" y="632"/>
                </a:lnTo>
                <a:lnTo>
                  <a:pt x="991" y="531"/>
                </a:lnTo>
                <a:lnTo>
                  <a:pt x="991" y="531"/>
                </a:lnTo>
                <a:lnTo>
                  <a:pt x="1001" y="533"/>
                </a:lnTo>
                <a:lnTo>
                  <a:pt x="1012" y="533"/>
                </a:lnTo>
                <a:lnTo>
                  <a:pt x="1025" y="531"/>
                </a:lnTo>
                <a:lnTo>
                  <a:pt x="1039" y="530"/>
                </a:lnTo>
                <a:lnTo>
                  <a:pt x="1053" y="525"/>
                </a:lnTo>
                <a:lnTo>
                  <a:pt x="1060" y="521"/>
                </a:lnTo>
                <a:lnTo>
                  <a:pt x="1066" y="517"/>
                </a:lnTo>
                <a:lnTo>
                  <a:pt x="1071" y="512"/>
                </a:lnTo>
                <a:lnTo>
                  <a:pt x="1076" y="506"/>
                </a:lnTo>
                <a:lnTo>
                  <a:pt x="1076" y="506"/>
                </a:lnTo>
                <a:lnTo>
                  <a:pt x="1084" y="494"/>
                </a:lnTo>
                <a:lnTo>
                  <a:pt x="1090" y="480"/>
                </a:lnTo>
                <a:lnTo>
                  <a:pt x="1093" y="468"/>
                </a:lnTo>
                <a:lnTo>
                  <a:pt x="1095" y="457"/>
                </a:lnTo>
                <a:lnTo>
                  <a:pt x="1097" y="442"/>
                </a:lnTo>
                <a:lnTo>
                  <a:pt x="1097" y="436"/>
                </a:lnTo>
                <a:lnTo>
                  <a:pt x="1097" y="436"/>
                </a:lnTo>
                <a:lnTo>
                  <a:pt x="1098" y="434"/>
                </a:lnTo>
                <a:lnTo>
                  <a:pt x="1102" y="431"/>
                </a:lnTo>
                <a:lnTo>
                  <a:pt x="1105" y="424"/>
                </a:lnTo>
                <a:lnTo>
                  <a:pt x="1107" y="421"/>
                </a:lnTo>
                <a:lnTo>
                  <a:pt x="1107" y="416"/>
                </a:lnTo>
                <a:lnTo>
                  <a:pt x="1107" y="416"/>
                </a:lnTo>
                <a:lnTo>
                  <a:pt x="1107" y="404"/>
                </a:lnTo>
                <a:lnTo>
                  <a:pt x="1104" y="393"/>
                </a:lnTo>
                <a:lnTo>
                  <a:pt x="1103" y="382"/>
                </a:lnTo>
                <a:lnTo>
                  <a:pt x="1102" y="370"/>
                </a:lnTo>
                <a:lnTo>
                  <a:pt x="1102" y="370"/>
                </a:lnTo>
                <a:lnTo>
                  <a:pt x="1102" y="346"/>
                </a:lnTo>
                <a:lnTo>
                  <a:pt x="1100" y="336"/>
                </a:lnTo>
                <a:lnTo>
                  <a:pt x="1099" y="332"/>
                </a:lnTo>
                <a:lnTo>
                  <a:pt x="1097" y="330"/>
                </a:lnTo>
                <a:lnTo>
                  <a:pt x="1097" y="330"/>
                </a:lnTo>
                <a:lnTo>
                  <a:pt x="1088" y="325"/>
                </a:lnTo>
                <a:lnTo>
                  <a:pt x="1076" y="320"/>
                </a:lnTo>
                <a:lnTo>
                  <a:pt x="1061" y="315"/>
                </a:lnTo>
                <a:lnTo>
                  <a:pt x="1061" y="315"/>
                </a:lnTo>
                <a:lnTo>
                  <a:pt x="1069" y="311"/>
                </a:lnTo>
                <a:lnTo>
                  <a:pt x="1074" y="309"/>
                </a:lnTo>
                <a:lnTo>
                  <a:pt x="1076" y="306"/>
                </a:lnTo>
                <a:lnTo>
                  <a:pt x="1076" y="305"/>
                </a:lnTo>
                <a:lnTo>
                  <a:pt x="1076" y="305"/>
                </a:lnTo>
                <a:lnTo>
                  <a:pt x="1076" y="303"/>
                </a:lnTo>
                <a:lnTo>
                  <a:pt x="1079" y="302"/>
                </a:lnTo>
                <a:lnTo>
                  <a:pt x="1081" y="300"/>
                </a:lnTo>
                <a:lnTo>
                  <a:pt x="1081" y="300"/>
                </a:lnTo>
                <a:lnTo>
                  <a:pt x="1079" y="298"/>
                </a:lnTo>
                <a:lnTo>
                  <a:pt x="1066" y="295"/>
                </a:lnTo>
                <a:lnTo>
                  <a:pt x="1066" y="295"/>
                </a:lnTo>
                <a:lnTo>
                  <a:pt x="1050" y="290"/>
                </a:lnTo>
                <a:lnTo>
                  <a:pt x="1039" y="286"/>
                </a:lnTo>
                <a:lnTo>
                  <a:pt x="1032" y="282"/>
                </a:lnTo>
                <a:lnTo>
                  <a:pt x="1026" y="280"/>
                </a:lnTo>
                <a:lnTo>
                  <a:pt x="1026" y="280"/>
                </a:lnTo>
                <a:lnTo>
                  <a:pt x="1021" y="277"/>
                </a:lnTo>
                <a:lnTo>
                  <a:pt x="1015" y="272"/>
                </a:lnTo>
                <a:lnTo>
                  <a:pt x="996" y="256"/>
                </a:lnTo>
                <a:lnTo>
                  <a:pt x="961" y="219"/>
                </a:lnTo>
                <a:lnTo>
                  <a:pt x="961" y="219"/>
                </a:lnTo>
                <a:lnTo>
                  <a:pt x="948" y="208"/>
                </a:lnTo>
                <a:lnTo>
                  <a:pt x="934" y="198"/>
                </a:lnTo>
                <a:lnTo>
                  <a:pt x="920" y="189"/>
                </a:lnTo>
                <a:lnTo>
                  <a:pt x="920" y="189"/>
                </a:lnTo>
                <a:lnTo>
                  <a:pt x="923" y="185"/>
                </a:lnTo>
                <a:lnTo>
                  <a:pt x="929" y="178"/>
                </a:lnTo>
                <a:lnTo>
                  <a:pt x="930" y="173"/>
                </a:lnTo>
                <a:lnTo>
                  <a:pt x="932" y="168"/>
                </a:lnTo>
                <a:lnTo>
                  <a:pt x="929" y="162"/>
                </a:lnTo>
                <a:lnTo>
                  <a:pt x="925" y="159"/>
                </a:lnTo>
                <a:lnTo>
                  <a:pt x="925" y="159"/>
                </a:lnTo>
                <a:lnTo>
                  <a:pt x="915" y="152"/>
                </a:lnTo>
                <a:lnTo>
                  <a:pt x="908" y="149"/>
                </a:lnTo>
                <a:lnTo>
                  <a:pt x="899" y="147"/>
                </a:lnTo>
                <a:lnTo>
                  <a:pt x="890" y="149"/>
                </a:lnTo>
                <a:lnTo>
                  <a:pt x="890" y="149"/>
                </a:lnTo>
                <a:lnTo>
                  <a:pt x="860" y="151"/>
                </a:lnTo>
                <a:lnTo>
                  <a:pt x="845" y="152"/>
                </a:lnTo>
                <a:lnTo>
                  <a:pt x="835" y="154"/>
                </a:lnTo>
                <a:lnTo>
                  <a:pt x="835" y="154"/>
                </a:lnTo>
                <a:lnTo>
                  <a:pt x="830" y="154"/>
                </a:lnTo>
                <a:lnTo>
                  <a:pt x="822" y="154"/>
                </a:lnTo>
                <a:lnTo>
                  <a:pt x="803" y="152"/>
                </a:lnTo>
                <a:lnTo>
                  <a:pt x="779" y="149"/>
                </a:lnTo>
                <a:lnTo>
                  <a:pt x="779" y="149"/>
                </a:lnTo>
                <a:lnTo>
                  <a:pt x="774" y="144"/>
                </a:lnTo>
                <a:lnTo>
                  <a:pt x="768" y="139"/>
                </a:lnTo>
                <a:lnTo>
                  <a:pt x="759" y="134"/>
                </a:lnTo>
                <a:lnTo>
                  <a:pt x="759" y="134"/>
                </a:lnTo>
                <a:lnTo>
                  <a:pt x="750" y="130"/>
                </a:lnTo>
                <a:lnTo>
                  <a:pt x="744" y="129"/>
                </a:lnTo>
                <a:lnTo>
                  <a:pt x="740" y="129"/>
                </a:lnTo>
                <a:lnTo>
                  <a:pt x="739" y="129"/>
                </a:lnTo>
                <a:lnTo>
                  <a:pt x="739" y="129"/>
                </a:lnTo>
                <a:lnTo>
                  <a:pt x="737" y="129"/>
                </a:lnTo>
                <a:lnTo>
                  <a:pt x="734" y="129"/>
                </a:lnTo>
                <a:lnTo>
                  <a:pt x="734" y="129"/>
                </a:lnTo>
                <a:lnTo>
                  <a:pt x="731" y="120"/>
                </a:lnTo>
                <a:lnTo>
                  <a:pt x="729" y="113"/>
                </a:lnTo>
                <a:lnTo>
                  <a:pt x="729" y="108"/>
                </a:lnTo>
                <a:lnTo>
                  <a:pt x="729" y="108"/>
                </a:lnTo>
                <a:lnTo>
                  <a:pt x="729" y="105"/>
                </a:lnTo>
                <a:lnTo>
                  <a:pt x="726" y="100"/>
                </a:lnTo>
                <a:lnTo>
                  <a:pt x="724" y="93"/>
                </a:lnTo>
                <a:lnTo>
                  <a:pt x="724" y="93"/>
                </a:lnTo>
                <a:lnTo>
                  <a:pt x="728" y="93"/>
                </a:lnTo>
                <a:lnTo>
                  <a:pt x="734" y="93"/>
                </a:lnTo>
                <a:lnTo>
                  <a:pt x="742" y="92"/>
                </a:lnTo>
                <a:lnTo>
                  <a:pt x="743" y="91"/>
                </a:lnTo>
                <a:lnTo>
                  <a:pt x="744" y="88"/>
                </a:lnTo>
                <a:lnTo>
                  <a:pt x="744" y="88"/>
                </a:lnTo>
                <a:lnTo>
                  <a:pt x="743" y="84"/>
                </a:lnTo>
                <a:lnTo>
                  <a:pt x="742" y="82"/>
                </a:lnTo>
                <a:lnTo>
                  <a:pt x="737" y="76"/>
                </a:lnTo>
                <a:lnTo>
                  <a:pt x="729" y="68"/>
                </a:lnTo>
                <a:lnTo>
                  <a:pt x="729" y="68"/>
                </a:lnTo>
                <a:lnTo>
                  <a:pt x="725" y="43"/>
                </a:lnTo>
                <a:lnTo>
                  <a:pt x="721" y="24"/>
                </a:lnTo>
                <a:lnTo>
                  <a:pt x="719" y="13"/>
                </a:lnTo>
                <a:lnTo>
                  <a:pt x="719" y="13"/>
                </a:lnTo>
                <a:lnTo>
                  <a:pt x="718" y="8"/>
                </a:lnTo>
                <a:lnTo>
                  <a:pt x="716" y="6"/>
                </a:lnTo>
                <a:lnTo>
                  <a:pt x="714" y="5"/>
                </a:lnTo>
                <a:lnTo>
                  <a:pt x="706" y="4"/>
                </a:lnTo>
                <a:lnTo>
                  <a:pt x="689" y="3"/>
                </a:lnTo>
                <a:lnTo>
                  <a:pt x="689" y="3"/>
                </a:lnTo>
                <a:lnTo>
                  <a:pt x="650" y="0"/>
                </a:lnTo>
                <a:lnTo>
                  <a:pt x="632" y="1"/>
                </a:lnTo>
                <a:lnTo>
                  <a:pt x="608" y="3"/>
                </a:lnTo>
                <a:lnTo>
                  <a:pt x="608" y="3"/>
                </a:lnTo>
                <a:lnTo>
                  <a:pt x="584" y="6"/>
                </a:lnTo>
                <a:lnTo>
                  <a:pt x="565" y="11"/>
                </a:lnTo>
                <a:lnTo>
                  <a:pt x="559" y="14"/>
                </a:lnTo>
                <a:lnTo>
                  <a:pt x="554" y="16"/>
                </a:lnTo>
                <a:lnTo>
                  <a:pt x="550" y="20"/>
                </a:lnTo>
                <a:lnTo>
                  <a:pt x="548" y="23"/>
                </a:lnTo>
                <a:lnTo>
                  <a:pt x="548" y="23"/>
                </a:lnTo>
                <a:lnTo>
                  <a:pt x="541" y="39"/>
                </a:lnTo>
                <a:lnTo>
                  <a:pt x="538" y="53"/>
                </a:lnTo>
                <a:lnTo>
                  <a:pt x="538" y="53"/>
                </a:lnTo>
                <a:lnTo>
                  <a:pt x="538" y="67"/>
                </a:lnTo>
                <a:lnTo>
                  <a:pt x="538" y="78"/>
                </a:lnTo>
                <a:lnTo>
                  <a:pt x="538" y="78"/>
                </a:lnTo>
                <a:lnTo>
                  <a:pt x="535" y="84"/>
                </a:lnTo>
                <a:lnTo>
                  <a:pt x="533" y="89"/>
                </a:lnTo>
                <a:lnTo>
                  <a:pt x="528" y="93"/>
                </a:lnTo>
                <a:lnTo>
                  <a:pt x="528" y="93"/>
                </a:lnTo>
                <a:lnTo>
                  <a:pt x="522" y="97"/>
                </a:lnTo>
                <a:lnTo>
                  <a:pt x="516" y="102"/>
                </a:lnTo>
                <a:lnTo>
                  <a:pt x="512" y="106"/>
                </a:lnTo>
                <a:lnTo>
                  <a:pt x="512" y="107"/>
                </a:lnTo>
                <a:lnTo>
                  <a:pt x="512" y="108"/>
                </a:lnTo>
                <a:lnTo>
                  <a:pt x="512" y="108"/>
                </a:lnTo>
                <a:lnTo>
                  <a:pt x="543" y="118"/>
                </a:lnTo>
                <a:lnTo>
                  <a:pt x="543" y="118"/>
                </a:lnTo>
                <a:lnTo>
                  <a:pt x="540" y="127"/>
                </a:lnTo>
                <a:lnTo>
                  <a:pt x="538" y="139"/>
                </a:lnTo>
                <a:lnTo>
                  <a:pt x="538" y="139"/>
                </a:lnTo>
                <a:lnTo>
                  <a:pt x="539" y="140"/>
                </a:lnTo>
                <a:lnTo>
                  <a:pt x="543" y="142"/>
                </a:lnTo>
                <a:lnTo>
                  <a:pt x="548" y="144"/>
                </a:lnTo>
                <a:lnTo>
                  <a:pt x="548" y="144"/>
                </a:lnTo>
                <a:lnTo>
                  <a:pt x="549" y="147"/>
                </a:lnTo>
                <a:lnTo>
                  <a:pt x="549" y="154"/>
                </a:lnTo>
                <a:lnTo>
                  <a:pt x="548" y="164"/>
                </a:lnTo>
                <a:lnTo>
                  <a:pt x="548" y="164"/>
                </a:lnTo>
                <a:lnTo>
                  <a:pt x="545" y="174"/>
                </a:lnTo>
                <a:lnTo>
                  <a:pt x="541" y="180"/>
                </a:lnTo>
                <a:lnTo>
                  <a:pt x="540" y="184"/>
                </a:lnTo>
                <a:lnTo>
                  <a:pt x="540" y="186"/>
                </a:lnTo>
                <a:lnTo>
                  <a:pt x="543" y="189"/>
                </a:lnTo>
                <a:lnTo>
                  <a:pt x="543" y="189"/>
                </a:lnTo>
                <a:lnTo>
                  <a:pt x="549" y="194"/>
                </a:lnTo>
                <a:lnTo>
                  <a:pt x="555" y="196"/>
                </a:lnTo>
                <a:lnTo>
                  <a:pt x="563" y="199"/>
                </a:lnTo>
                <a:lnTo>
                  <a:pt x="563" y="199"/>
                </a:lnTo>
                <a:lnTo>
                  <a:pt x="568" y="205"/>
                </a:lnTo>
                <a:lnTo>
                  <a:pt x="573" y="214"/>
                </a:lnTo>
                <a:lnTo>
                  <a:pt x="573" y="214"/>
                </a:lnTo>
                <a:lnTo>
                  <a:pt x="574" y="215"/>
                </a:lnTo>
                <a:lnTo>
                  <a:pt x="578" y="215"/>
                </a:lnTo>
                <a:lnTo>
                  <a:pt x="583" y="214"/>
                </a:lnTo>
                <a:lnTo>
                  <a:pt x="583" y="214"/>
                </a:lnTo>
                <a:lnTo>
                  <a:pt x="582" y="215"/>
                </a:lnTo>
                <a:lnTo>
                  <a:pt x="582" y="217"/>
                </a:lnTo>
                <a:lnTo>
                  <a:pt x="583" y="219"/>
                </a:lnTo>
                <a:lnTo>
                  <a:pt x="583" y="219"/>
                </a:lnTo>
                <a:lnTo>
                  <a:pt x="588" y="224"/>
                </a:lnTo>
                <a:lnTo>
                  <a:pt x="593" y="229"/>
                </a:lnTo>
                <a:lnTo>
                  <a:pt x="593" y="229"/>
                </a:lnTo>
                <a:lnTo>
                  <a:pt x="594" y="230"/>
                </a:lnTo>
                <a:lnTo>
                  <a:pt x="598" y="234"/>
                </a:lnTo>
                <a:lnTo>
                  <a:pt x="598" y="234"/>
                </a:lnTo>
                <a:lnTo>
                  <a:pt x="602" y="235"/>
                </a:lnTo>
                <a:lnTo>
                  <a:pt x="609" y="235"/>
                </a:lnTo>
                <a:lnTo>
                  <a:pt x="629" y="233"/>
                </a:lnTo>
                <a:lnTo>
                  <a:pt x="650" y="229"/>
                </a:lnTo>
                <a:lnTo>
                  <a:pt x="656" y="229"/>
                </a:lnTo>
                <a:lnTo>
                  <a:pt x="658" y="229"/>
                </a:lnTo>
                <a:lnTo>
                  <a:pt x="658" y="229"/>
                </a:lnTo>
                <a:lnTo>
                  <a:pt x="660" y="234"/>
                </a:lnTo>
                <a:lnTo>
                  <a:pt x="660" y="242"/>
                </a:lnTo>
                <a:lnTo>
                  <a:pt x="658" y="254"/>
                </a:lnTo>
                <a:lnTo>
                  <a:pt x="658" y="254"/>
                </a:lnTo>
                <a:lnTo>
                  <a:pt x="663" y="306"/>
                </a:lnTo>
                <a:lnTo>
                  <a:pt x="663" y="306"/>
                </a:lnTo>
                <a:close/>
                <a:moveTo>
                  <a:pt x="467" y="617"/>
                </a:moveTo>
                <a:lnTo>
                  <a:pt x="487" y="617"/>
                </a:lnTo>
                <a:lnTo>
                  <a:pt x="502" y="642"/>
                </a:lnTo>
                <a:lnTo>
                  <a:pt x="502" y="642"/>
                </a:lnTo>
                <a:lnTo>
                  <a:pt x="506" y="647"/>
                </a:lnTo>
                <a:lnTo>
                  <a:pt x="509" y="650"/>
                </a:lnTo>
                <a:lnTo>
                  <a:pt x="512" y="652"/>
                </a:lnTo>
                <a:lnTo>
                  <a:pt x="512" y="652"/>
                </a:lnTo>
                <a:lnTo>
                  <a:pt x="514" y="653"/>
                </a:lnTo>
                <a:lnTo>
                  <a:pt x="514" y="653"/>
                </a:lnTo>
                <a:lnTo>
                  <a:pt x="515" y="655"/>
                </a:lnTo>
                <a:lnTo>
                  <a:pt x="517" y="657"/>
                </a:lnTo>
                <a:lnTo>
                  <a:pt x="517" y="657"/>
                </a:lnTo>
                <a:lnTo>
                  <a:pt x="520" y="658"/>
                </a:lnTo>
                <a:lnTo>
                  <a:pt x="524" y="657"/>
                </a:lnTo>
                <a:lnTo>
                  <a:pt x="533" y="656"/>
                </a:lnTo>
                <a:lnTo>
                  <a:pt x="540" y="653"/>
                </a:lnTo>
                <a:lnTo>
                  <a:pt x="543" y="652"/>
                </a:lnTo>
                <a:lnTo>
                  <a:pt x="543" y="652"/>
                </a:lnTo>
                <a:lnTo>
                  <a:pt x="544" y="653"/>
                </a:lnTo>
                <a:lnTo>
                  <a:pt x="548" y="655"/>
                </a:lnTo>
                <a:lnTo>
                  <a:pt x="553" y="657"/>
                </a:lnTo>
                <a:lnTo>
                  <a:pt x="568" y="657"/>
                </a:lnTo>
                <a:lnTo>
                  <a:pt x="568" y="657"/>
                </a:lnTo>
                <a:lnTo>
                  <a:pt x="573" y="656"/>
                </a:lnTo>
                <a:lnTo>
                  <a:pt x="578" y="652"/>
                </a:lnTo>
                <a:lnTo>
                  <a:pt x="583" y="647"/>
                </a:lnTo>
                <a:lnTo>
                  <a:pt x="583" y="647"/>
                </a:lnTo>
                <a:lnTo>
                  <a:pt x="593" y="657"/>
                </a:lnTo>
                <a:lnTo>
                  <a:pt x="593" y="657"/>
                </a:lnTo>
                <a:lnTo>
                  <a:pt x="595" y="660"/>
                </a:lnTo>
                <a:lnTo>
                  <a:pt x="601" y="660"/>
                </a:lnTo>
                <a:lnTo>
                  <a:pt x="606" y="660"/>
                </a:lnTo>
                <a:lnTo>
                  <a:pt x="612" y="658"/>
                </a:lnTo>
                <a:lnTo>
                  <a:pt x="626" y="655"/>
                </a:lnTo>
                <a:lnTo>
                  <a:pt x="632" y="651"/>
                </a:lnTo>
                <a:lnTo>
                  <a:pt x="638" y="647"/>
                </a:lnTo>
                <a:lnTo>
                  <a:pt x="638" y="647"/>
                </a:lnTo>
                <a:lnTo>
                  <a:pt x="647" y="641"/>
                </a:lnTo>
                <a:lnTo>
                  <a:pt x="650" y="636"/>
                </a:lnTo>
                <a:lnTo>
                  <a:pt x="650" y="633"/>
                </a:lnTo>
                <a:lnTo>
                  <a:pt x="648" y="632"/>
                </a:lnTo>
                <a:lnTo>
                  <a:pt x="648" y="632"/>
                </a:lnTo>
                <a:lnTo>
                  <a:pt x="650" y="631"/>
                </a:lnTo>
                <a:lnTo>
                  <a:pt x="655" y="629"/>
                </a:lnTo>
                <a:lnTo>
                  <a:pt x="669" y="626"/>
                </a:lnTo>
                <a:lnTo>
                  <a:pt x="689" y="622"/>
                </a:lnTo>
                <a:lnTo>
                  <a:pt x="694" y="642"/>
                </a:lnTo>
                <a:lnTo>
                  <a:pt x="578" y="713"/>
                </a:lnTo>
                <a:lnTo>
                  <a:pt x="578" y="713"/>
                </a:lnTo>
                <a:lnTo>
                  <a:pt x="568" y="725"/>
                </a:lnTo>
                <a:lnTo>
                  <a:pt x="559" y="736"/>
                </a:lnTo>
                <a:lnTo>
                  <a:pt x="553" y="748"/>
                </a:lnTo>
                <a:lnTo>
                  <a:pt x="553" y="748"/>
                </a:lnTo>
                <a:lnTo>
                  <a:pt x="551" y="753"/>
                </a:lnTo>
                <a:lnTo>
                  <a:pt x="551" y="760"/>
                </a:lnTo>
                <a:lnTo>
                  <a:pt x="554" y="767"/>
                </a:lnTo>
                <a:lnTo>
                  <a:pt x="556" y="774"/>
                </a:lnTo>
                <a:lnTo>
                  <a:pt x="564" y="789"/>
                </a:lnTo>
                <a:lnTo>
                  <a:pt x="573" y="803"/>
                </a:lnTo>
                <a:lnTo>
                  <a:pt x="573" y="803"/>
                </a:lnTo>
                <a:lnTo>
                  <a:pt x="580" y="812"/>
                </a:lnTo>
                <a:lnTo>
                  <a:pt x="593" y="822"/>
                </a:lnTo>
                <a:lnTo>
                  <a:pt x="624" y="847"/>
                </a:lnTo>
                <a:lnTo>
                  <a:pt x="655" y="869"/>
                </a:lnTo>
                <a:lnTo>
                  <a:pt x="669" y="879"/>
                </a:lnTo>
                <a:lnTo>
                  <a:pt x="669" y="879"/>
                </a:lnTo>
                <a:lnTo>
                  <a:pt x="669" y="880"/>
                </a:lnTo>
                <a:lnTo>
                  <a:pt x="667" y="884"/>
                </a:lnTo>
                <a:lnTo>
                  <a:pt x="665" y="889"/>
                </a:lnTo>
                <a:lnTo>
                  <a:pt x="663" y="894"/>
                </a:lnTo>
                <a:lnTo>
                  <a:pt x="663" y="894"/>
                </a:lnTo>
                <a:lnTo>
                  <a:pt x="665" y="901"/>
                </a:lnTo>
                <a:lnTo>
                  <a:pt x="667" y="913"/>
                </a:lnTo>
                <a:lnTo>
                  <a:pt x="674" y="939"/>
                </a:lnTo>
                <a:lnTo>
                  <a:pt x="674" y="939"/>
                </a:lnTo>
                <a:lnTo>
                  <a:pt x="681" y="962"/>
                </a:lnTo>
                <a:lnTo>
                  <a:pt x="685" y="972"/>
                </a:lnTo>
                <a:lnTo>
                  <a:pt x="689" y="984"/>
                </a:lnTo>
                <a:lnTo>
                  <a:pt x="689" y="984"/>
                </a:lnTo>
                <a:lnTo>
                  <a:pt x="697" y="1021"/>
                </a:lnTo>
                <a:lnTo>
                  <a:pt x="704" y="1045"/>
                </a:lnTo>
                <a:lnTo>
                  <a:pt x="704" y="1045"/>
                </a:lnTo>
                <a:lnTo>
                  <a:pt x="701" y="1045"/>
                </a:lnTo>
                <a:lnTo>
                  <a:pt x="692" y="1044"/>
                </a:lnTo>
                <a:lnTo>
                  <a:pt x="680" y="1040"/>
                </a:lnTo>
                <a:lnTo>
                  <a:pt x="662" y="1035"/>
                </a:lnTo>
                <a:lnTo>
                  <a:pt x="642" y="1027"/>
                </a:lnTo>
                <a:lnTo>
                  <a:pt x="621" y="1017"/>
                </a:lnTo>
                <a:lnTo>
                  <a:pt x="597" y="1005"/>
                </a:lnTo>
                <a:lnTo>
                  <a:pt x="573" y="990"/>
                </a:lnTo>
                <a:lnTo>
                  <a:pt x="573" y="990"/>
                </a:lnTo>
                <a:lnTo>
                  <a:pt x="560" y="981"/>
                </a:lnTo>
                <a:lnTo>
                  <a:pt x="549" y="971"/>
                </a:lnTo>
                <a:lnTo>
                  <a:pt x="524" y="947"/>
                </a:lnTo>
                <a:lnTo>
                  <a:pt x="500" y="919"/>
                </a:lnTo>
                <a:lnTo>
                  <a:pt x="477" y="893"/>
                </a:lnTo>
                <a:lnTo>
                  <a:pt x="458" y="869"/>
                </a:lnTo>
                <a:lnTo>
                  <a:pt x="444" y="847"/>
                </a:lnTo>
                <a:lnTo>
                  <a:pt x="434" y="833"/>
                </a:lnTo>
                <a:lnTo>
                  <a:pt x="432" y="828"/>
                </a:lnTo>
                <a:lnTo>
                  <a:pt x="432" y="828"/>
                </a:lnTo>
                <a:lnTo>
                  <a:pt x="433" y="827"/>
                </a:lnTo>
                <a:lnTo>
                  <a:pt x="433" y="825"/>
                </a:lnTo>
                <a:lnTo>
                  <a:pt x="433" y="816"/>
                </a:lnTo>
                <a:lnTo>
                  <a:pt x="432" y="803"/>
                </a:lnTo>
                <a:lnTo>
                  <a:pt x="432" y="803"/>
                </a:lnTo>
                <a:lnTo>
                  <a:pt x="447" y="748"/>
                </a:lnTo>
                <a:lnTo>
                  <a:pt x="457" y="710"/>
                </a:lnTo>
                <a:lnTo>
                  <a:pt x="462" y="692"/>
                </a:lnTo>
                <a:lnTo>
                  <a:pt x="462" y="692"/>
                </a:lnTo>
                <a:lnTo>
                  <a:pt x="465" y="691"/>
                </a:lnTo>
                <a:lnTo>
                  <a:pt x="466" y="691"/>
                </a:lnTo>
                <a:lnTo>
                  <a:pt x="467" y="692"/>
                </a:lnTo>
                <a:lnTo>
                  <a:pt x="467" y="692"/>
                </a:lnTo>
                <a:lnTo>
                  <a:pt x="467" y="692"/>
                </a:lnTo>
                <a:lnTo>
                  <a:pt x="468" y="691"/>
                </a:lnTo>
                <a:lnTo>
                  <a:pt x="470" y="686"/>
                </a:lnTo>
                <a:lnTo>
                  <a:pt x="472" y="680"/>
                </a:lnTo>
                <a:lnTo>
                  <a:pt x="472" y="672"/>
                </a:lnTo>
                <a:lnTo>
                  <a:pt x="472" y="667"/>
                </a:lnTo>
                <a:lnTo>
                  <a:pt x="467" y="657"/>
                </a:lnTo>
                <a:lnTo>
                  <a:pt x="467" y="657"/>
                </a:lnTo>
                <a:lnTo>
                  <a:pt x="465" y="653"/>
                </a:lnTo>
                <a:lnTo>
                  <a:pt x="461" y="652"/>
                </a:lnTo>
                <a:lnTo>
                  <a:pt x="457" y="652"/>
                </a:lnTo>
                <a:lnTo>
                  <a:pt x="457" y="652"/>
                </a:lnTo>
                <a:lnTo>
                  <a:pt x="456" y="648"/>
                </a:lnTo>
                <a:lnTo>
                  <a:pt x="452" y="642"/>
                </a:lnTo>
                <a:lnTo>
                  <a:pt x="452" y="642"/>
                </a:lnTo>
                <a:lnTo>
                  <a:pt x="452" y="640"/>
                </a:lnTo>
                <a:lnTo>
                  <a:pt x="453" y="637"/>
                </a:lnTo>
                <a:lnTo>
                  <a:pt x="458" y="628"/>
                </a:lnTo>
                <a:lnTo>
                  <a:pt x="467" y="617"/>
                </a:lnTo>
                <a:lnTo>
                  <a:pt x="467" y="617"/>
                </a:lnTo>
                <a:close/>
                <a:moveTo>
                  <a:pt x="371" y="788"/>
                </a:moveTo>
                <a:lnTo>
                  <a:pt x="407" y="788"/>
                </a:lnTo>
                <a:lnTo>
                  <a:pt x="366" y="924"/>
                </a:lnTo>
                <a:lnTo>
                  <a:pt x="356" y="914"/>
                </a:lnTo>
                <a:lnTo>
                  <a:pt x="356" y="894"/>
                </a:lnTo>
                <a:lnTo>
                  <a:pt x="356" y="894"/>
                </a:lnTo>
                <a:lnTo>
                  <a:pt x="354" y="890"/>
                </a:lnTo>
                <a:lnTo>
                  <a:pt x="351" y="888"/>
                </a:lnTo>
                <a:lnTo>
                  <a:pt x="351" y="884"/>
                </a:lnTo>
                <a:lnTo>
                  <a:pt x="351" y="884"/>
                </a:lnTo>
                <a:lnTo>
                  <a:pt x="371" y="788"/>
                </a:lnTo>
                <a:lnTo>
                  <a:pt x="371" y="788"/>
                </a:lnTo>
                <a:close/>
                <a:moveTo>
                  <a:pt x="251" y="884"/>
                </a:moveTo>
                <a:lnTo>
                  <a:pt x="311" y="884"/>
                </a:lnTo>
                <a:lnTo>
                  <a:pt x="341" y="904"/>
                </a:lnTo>
                <a:lnTo>
                  <a:pt x="331" y="914"/>
                </a:lnTo>
                <a:lnTo>
                  <a:pt x="296" y="904"/>
                </a:lnTo>
                <a:lnTo>
                  <a:pt x="296" y="904"/>
                </a:lnTo>
                <a:lnTo>
                  <a:pt x="281" y="901"/>
                </a:lnTo>
                <a:lnTo>
                  <a:pt x="267" y="899"/>
                </a:lnTo>
                <a:lnTo>
                  <a:pt x="251" y="899"/>
                </a:lnTo>
                <a:lnTo>
                  <a:pt x="251" y="884"/>
                </a:lnTo>
                <a:close/>
                <a:moveTo>
                  <a:pt x="417" y="854"/>
                </a:moveTo>
                <a:lnTo>
                  <a:pt x="417" y="854"/>
                </a:lnTo>
                <a:lnTo>
                  <a:pt x="424" y="864"/>
                </a:lnTo>
                <a:lnTo>
                  <a:pt x="448" y="893"/>
                </a:lnTo>
                <a:lnTo>
                  <a:pt x="465" y="913"/>
                </a:lnTo>
                <a:lnTo>
                  <a:pt x="487" y="935"/>
                </a:lnTo>
                <a:lnTo>
                  <a:pt x="512" y="962"/>
                </a:lnTo>
                <a:lnTo>
                  <a:pt x="543" y="990"/>
                </a:lnTo>
                <a:lnTo>
                  <a:pt x="543" y="990"/>
                </a:lnTo>
                <a:lnTo>
                  <a:pt x="559" y="1003"/>
                </a:lnTo>
                <a:lnTo>
                  <a:pt x="574" y="1015"/>
                </a:lnTo>
                <a:lnTo>
                  <a:pt x="589" y="1025"/>
                </a:lnTo>
                <a:lnTo>
                  <a:pt x="604" y="1034"/>
                </a:lnTo>
                <a:lnTo>
                  <a:pt x="618" y="1041"/>
                </a:lnTo>
                <a:lnTo>
                  <a:pt x="631" y="1047"/>
                </a:lnTo>
                <a:lnTo>
                  <a:pt x="656" y="1056"/>
                </a:lnTo>
                <a:lnTo>
                  <a:pt x="675" y="1061"/>
                </a:lnTo>
                <a:lnTo>
                  <a:pt x="691" y="1064"/>
                </a:lnTo>
                <a:lnTo>
                  <a:pt x="704" y="1065"/>
                </a:lnTo>
                <a:lnTo>
                  <a:pt x="714" y="1141"/>
                </a:lnTo>
                <a:lnTo>
                  <a:pt x="714" y="1141"/>
                </a:lnTo>
                <a:lnTo>
                  <a:pt x="701" y="1136"/>
                </a:lnTo>
                <a:lnTo>
                  <a:pt x="667" y="1119"/>
                </a:lnTo>
                <a:lnTo>
                  <a:pt x="645" y="1108"/>
                </a:lnTo>
                <a:lnTo>
                  <a:pt x="622" y="1094"/>
                </a:lnTo>
                <a:lnTo>
                  <a:pt x="597" y="1078"/>
                </a:lnTo>
                <a:lnTo>
                  <a:pt x="573" y="1060"/>
                </a:lnTo>
                <a:lnTo>
                  <a:pt x="573" y="1060"/>
                </a:lnTo>
                <a:lnTo>
                  <a:pt x="560" y="1050"/>
                </a:lnTo>
                <a:lnTo>
                  <a:pt x="548" y="1037"/>
                </a:lnTo>
                <a:lnTo>
                  <a:pt x="521" y="1010"/>
                </a:lnTo>
                <a:lnTo>
                  <a:pt x="495" y="979"/>
                </a:lnTo>
                <a:lnTo>
                  <a:pt x="468" y="948"/>
                </a:lnTo>
                <a:lnTo>
                  <a:pt x="428" y="896"/>
                </a:lnTo>
                <a:lnTo>
                  <a:pt x="412" y="874"/>
                </a:lnTo>
                <a:lnTo>
                  <a:pt x="417" y="854"/>
                </a:lnTo>
                <a:close/>
                <a:moveTo>
                  <a:pt x="454" y="1166"/>
                </a:moveTo>
                <a:lnTo>
                  <a:pt x="454" y="1166"/>
                </a:lnTo>
                <a:lnTo>
                  <a:pt x="454" y="1171"/>
                </a:lnTo>
                <a:lnTo>
                  <a:pt x="454" y="1185"/>
                </a:lnTo>
                <a:lnTo>
                  <a:pt x="453" y="1205"/>
                </a:lnTo>
                <a:lnTo>
                  <a:pt x="451" y="1217"/>
                </a:lnTo>
                <a:lnTo>
                  <a:pt x="448" y="1231"/>
                </a:lnTo>
                <a:lnTo>
                  <a:pt x="443" y="1245"/>
                </a:lnTo>
                <a:lnTo>
                  <a:pt x="437" y="1260"/>
                </a:lnTo>
                <a:lnTo>
                  <a:pt x="429" y="1277"/>
                </a:lnTo>
                <a:lnTo>
                  <a:pt x="419" y="1292"/>
                </a:lnTo>
                <a:lnTo>
                  <a:pt x="408" y="1307"/>
                </a:lnTo>
                <a:lnTo>
                  <a:pt x="393" y="1323"/>
                </a:lnTo>
                <a:lnTo>
                  <a:pt x="376" y="1338"/>
                </a:lnTo>
                <a:lnTo>
                  <a:pt x="356" y="1352"/>
                </a:lnTo>
                <a:lnTo>
                  <a:pt x="356" y="1352"/>
                </a:lnTo>
                <a:lnTo>
                  <a:pt x="344" y="1360"/>
                </a:lnTo>
                <a:lnTo>
                  <a:pt x="331" y="1366"/>
                </a:lnTo>
                <a:lnTo>
                  <a:pt x="318" y="1372"/>
                </a:lnTo>
                <a:lnTo>
                  <a:pt x="305" y="1376"/>
                </a:lnTo>
                <a:lnTo>
                  <a:pt x="292" y="1380"/>
                </a:lnTo>
                <a:lnTo>
                  <a:pt x="278" y="1382"/>
                </a:lnTo>
                <a:lnTo>
                  <a:pt x="264" y="1385"/>
                </a:lnTo>
                <a:lnTo>
                  <a:pt x="252" y="1386"/>
                </a:lnTo>
                <a:lnTo>
                  <a:pt x="238" y="1386"/>
                </a:lnTo>
                <a:lnTo>
                  <a:pt x="224" y="1385"/>
                </a:lnTo>
                <a:lnTo>
                  <a:pt x="211" y="1383"/>
                </a:lnTo>
                <a:lnTo>
                  <a:pt x="198" y="1381"/>
                </a:lnTo>
                <a:lnTo>
                  <a:pt x="185" y="1377"/>
                </a:lnTo>
                <a:lnTo>
                  <a:pt x="172" y="1373"/>
                </a:lnTo>
                <a:lnTo>
                  <a:pt x="160" y="1368"/>
                </a:lnTo>
                <a:lnTo>
                  <a:pt x="149" y="1362"/>
                </a:lnTo>
                <a:lnTo>
                  <a:pt x="137" y="1356"/>
                </a:lnTo>
                <a:lnTo>
                  <a:pt x="126" y="1348"/>
                </a:lnTo>
                <a:lnTo>
                  <a:pt x="115" y="1339"/>
                </a:lnTo>
                <a:lnTo>
                  <a:pt x="104" y="1331"/>
                </a:lnTo>
                <a:lnTo>
                  <a:pt x="96" y="1322"/>
                </a:lnTo>
                <a:lnTo>
                  <a:pt x="86" y="1312"/>
                </a:lnTo>
                <a:lnTo>
                  <a:pt x="78" y="1300"/>
                </a:lnTo>
                <a:lnTo>
                  <a:pt x="70" y="1288"/>
                </a:lnTo>
                <a:lnTo>
                  <a:pt x="63" y="1277"/>
                </a:lnTo>
                <a:lnTo>
                  <a:pt x="57" y="1263"/>
                </a:lnTo>
                <a:lnTo>
                  <a:pt x="52" y="1249"/>
                </a:lnTo>
                <a:lnTo>
                  <a:pt x="48" y="1235"/>
                </a:lnTo>
                <a:lnTo>
                  <a:pt x="44" y="1220"/>
                </a:lnTo>
                <a:lnTo>
                  <a:pt x="41" y="1203"/>
                </a:lnTo>
                <a:lnTo>
                  <a:pt x="39" y="1187"/>
                </a:lnTo>
                <a:lnTo>
                  <a:pt x="39" y="1171"/>
                </a:lnTo>
                <a:lnTo>
                  <a:pt x="39" y="1171"/>
                </a:lnTo>
                <a:lnTo>
                  <a:pt x="39" y="1154"/>
                </a:lnTo>
                <a:lnTo>
                  <a:pt x="41" y="1138"/>
                </a:lnTo>
                <a:lnTo>
                  <a:pt x="44" y="1123"/>
                </a:lnTo>
                <a:lnTo>
                  <a:pt x="47" y="1109"/>
                </a:lnTo>
                <a:lnTo>
                  <a:pt x="52" y="1095"/>
                </a:lnTo>
                <a:lnTo>
                  <a:pt x="57" y="1083"/>
                </a:lnTo>
                <a:lnTo>
                  <a:pt x="62" y="1071"/>
                </a:lnTo>
                <a:lnTo>
                  <a:pt x="68" y="1060"/>
                </a:lnTo>
                <a:lnTo>
                  <a:pt x="75" y="1049"/>
                </a:lnTo>
                <a:lnTo>
                  <a:pt x="82" y="1040"/>
                </a:lnTo>
                <a:lnTo>
                  <a:pt x="98" y="1022"/>
                </a:lnTo>
                <a:lnTo>
                  <a:pt x="115" y="1007"/>
                </a:lnTo>
                <a:lnTo>
                  <a:pt x="132" y="993"/>
                </a:lnTo>
                <a:lnTo>
                  <a:pt x="150" y="983"/>
                </a:lnTo>
                <a:lnTo>
                  <a:pt x="166" y="974"/>
                </a:lnTo>
                <a:lnTo>
                  <a:pt x="183" y="968"/>
                </a:lnTo>
                <a:lnTo>
                  <a:pt x="196" y="962"/>
                </a:lnTo>
                <a:lnTo>
                  <a:pt x="218" y="956"/>
                </a:lnTo>
                <a:lnTo>
                  <a:pt x="225" y="954"/>
                </a:lnTo>
                <a:lnTo>
                  <a:pt x="230" y="1130"/>
                </a:lnTo>
                <a:lnTo>
                  <a:pt x="230" y="1130"/>
                </a:lnTo>
                <a:lnTo>
                  <a:pt x="228" y="1130"/>
                </a:lnTo>
                <a:lnTo>
                  <a:pt x="223" y="1133"/>
                </a:lnTo>
                <a:lnTo>
                  <a:pt x="217" y="1137"/>
                </a:lnTo>
                <a:lnTo>
                  <a:pt x="213" y="1141"/>
                </a:lnTo>
                <a:lnTo>
                  <a:pt x="210" y="1146"/>
                </a:lnTo>
                <a:lnTo>
                  <a:pt x="210" y="1146"/>
                </a:lnTo>
                <a:lnTo>
                  <a:pt x="208" y="1152"/>
                </a:lnTo>
                <a:lnTo>
                  <a:pt x="206" y="1161"/>
                </a:lnTo>
                <a:lnTo>
                  <a:pt x="205" y="1170"/>
                </a:lnTo>
                <a:lnTo>
                  <a:pt x="206" y="1180"/>
                </a:lnTo>
                <a:lnTo>
                  <a:pt x="209" y="1188"/>
                </a:lnTo>
                <a:lnTo>
                  <a:pt x="211" y="1192"/>
                </a:lnTo>
                <a:lnTo>
                  <a:pt x="215" y="1196"/>
                </a:lnTo>
                <a:lnTo>
                  <a:pt x="219" y="1200"/>
                </a:lnTo>
                <a:lnTo>
                  <a:pt x="223" y="1202"/>
                </a:lnTo>
                <a:lnTo>
                  <a:pt x="229" y="1205"/>
                </a:lnTo>
                <a:lnTo>
                  <a:pt x="235" y="1206"/>
                </a:lnTo>
                <a:lnTo>
                  <a:pt x="235" y="1206"/>
                </a:lnTo>
                <a:lnTo>
                  <a:pt x="242" y="1206"/>
                </a:lnTo>
                <a:lnTo>
                  <a:pt x="248" y="1206"/>
                </a:lnTo>
                <a:lnTo>
                  <a:pt x="253" y="1205"/>
                </a:lnTo>
                <a:lnTo>
                  <a:pt x="258" y="1202"/>
                </a:lnTo>
                <a:lnTo>
                  <a:pt x="267" y="1197"/>
                </a:lnTo>
                <a:lnTo>
                  <a:pt x="272" y="1190"/>
                </a:lnTo>
                <a:lnTo>
                  <a:pt x="277" y="1183"/>
                </a:lnTo>
                <a:lnTo>
                  <a:pt x="279" y="1177"/>
                </a:lnTo>
                <a:lnTo>
                  <a:pt x="281" y="1171"/>
                </a:lnTo>
                <a:lnTo>
                  <a:pt x="454" y="1166"/>
                </a:lnTo>
                <a:close/>
                <a:moveTo>
                  <a:pt x="281" y="1156"/>
                </a:moveTo>
                <a:lnTo>
                  <a:pt x="281" y="1156"/>
                </a:lnTo>
                <a:lnTo>
                  <a:pt x="305" y="1129"/>
                </a:lnTo>
                <a:lnTo>
                  <a:pt x="325" y="1104"/>
                </a:lnTo>
                <a:lnTo>
                  <a:pt x="334" y="1091"/>
                </a:lnTo>
                <a:lnTo>
                  <a:pt x="341" y="1080"/>
                </a:lnTo>
                <a:lnTo>
                  <a:pt x="341" y="1080"/>
                </a:lnTo>
                <a:lnTo>
                  <a:pt x="347" y="1068"/>
                </a:lnTo>
                <a:lnTo>
                  <a:pt x="352" y="1055"/>
                </a:lnTo>
                <a:lnTo>
                  <a:pt x="363" y="1026"/>
                </a:lnTo>
                <a:lnTo>
                  <a:pt x="371" y="995"/>
                </a:lnTo>
                <a:lnTo>
                  <a:pt x="371" y="995"/>
                </a:lnTo>
                <a:lnTo>
                  <a:pt x="378" y="1000"/>
                </a:lnTo>
                <a:lnTo>
                  <a:pt x="393" y="1015"/>
                </a:lnTo>
                <a:lnTo>
                  <a:pt x="403" y="1026"/>
                </a:lnTo>
                <a:lnTo>
                  <a:pt x="413" y="1039"/>
                </a:lnTo>
                <a:lnTo>
                  <a:pt x="423" y="1054"/>
                </a:lnTo>
                <a:lnTo>
                  <a:pt x="432" y="1070"/>
                </a:lnTo>
                <a:lnTo>
                  <a:pt x="432" y="1070"/>
                </a:lnTo>
                <a:lnTo>
                  <a:pt x="439" y="1086"/>
                </a:lnTo>
                <a:lnTo>
                  <a:pt x="444" y="1102"/>
                </a:lnTo>
                <a:lnTo>
                  <a:pt x="448" y="1115"/>
                </a:lnTo>
                <a:lnTo>
                  <a:pt x="451" y="1128"/>
                </a:lnTo>
                <a:lnTo>
                  <a:pt x="452" y="1144"/>
                </a:lnTo>
                <a:lnTo>
                  <a:pt x="452" y="1151"/>
                </a:lnTo>
                <a:lnTo>
                  <a:pt x="281" y="1156"/>
                </a:lnTo>
                <a:close/>
                <a:moveTo>
                  <a:pt x="286" y="1020"/>
                </a:moveTo>
                <a:lnTo>
                  <a:pt x="296" y="1020"/>
                </a:lnTo>
                <a:lnTo>
                  <a:pt x="316" y="1070"/>
                </a:lnTo>
                <a:lnTo>
                  <a:pt x="316" y="1070"/>
                </a:lnTo>
                <a:lnTo>
                  <a:pt x="315" y="1074"/>
                </a:lnTo>
                <a:lnTo>
                  <a:pt x="312" y="1080"/>
                </a:lnTo>
                <a:lnTo>
                  <a:pt x="306" y="1090"/>
                </a:lnTo>
                <a:lnTo>
                  <a:pt x="306" y="1090"/>
                </a:lnTo>
                <a:lnTo>
                  <a:pt x="301" y="1096"/>
                </a:lnTo>
                <a:lnTo>
                  <a:pt x="295" y="1103"/>
                </a:lnTo>
                <a:lnTo>
                  <a:pt x="279" y="1115"/>
                </a:lnTo>
                <a:lnTo>
                  <a:pt x="261" y="1130"/>
                </a:lnTo>
                <a:lnTo>
                  <a:pt x="261" y="1130"/>
                </a:lnTo>
                <a:lnTo>
                  <a:pt x="258" y="1130"/>
                </a:lnTo>
                <a:lnTo>
                  <a:pt x="253" y="1130"/>
                </a:lnTo>
                <a:lnTo>
                  <a:pt x="245" y="1130"/>
                </a:lnTo>
                <a:lnTo>
                  <a:pt x="251" y="1110"/>
                </a:lnTo>
                <a:lnTo>
                  <a:pt x="261" y="1105"/>
                </a:lnTo>
                <a:lnTo>
                  <a:pt x="256" y="1045"/>
                </a:lnTo>
                <a:lnTo>
                  <a:pt x="286" y="1020"/>
                </a:lnTo>
                <a:close/>
                <a:moveTo>
                  <a:pt x="880" y="1231"/>
                </a:moveTo>
                <a:lnTo>
                  <a:pt x="880" y="1231"/>
                </a:lnTo>
                <a:lnTo>
                  <a:pt x="890" y="1229"/>
                </a:lnTo>
                <a:lnTo>
                  <a:pt x="917" y="1224"/>
                </a:lnTo>
                <a:lnTo>
                  <a:pt x="951" y="1215"/>
                </a:lnTo>
                <a:lnTo>
                  <a:pt x="986" y="1206"/>
                </a:lnTo>
                <a:lnTo>
                  <a:pt x="986" y="1206"/>
                </a:lnTo>
                <a:lnTo>
                  <a:pt x="1051" y="1186"/>
                </a:lnTo>
                <a:lnTo>
                  <a:pt x="1051" y="1186"/>
                </a:lnTo>
                <a:lnTo>
                  <a:pt x="1066" y="1192"/>
                </a:lnTo>
                <a:lnTo>
                  <a:pt x="1079" y="1195"/>
                </a:lnTo>
                <a:lnTo>
                  <a:pt x="1084" y="1196"/>
                </a:lnTo>
                <a:lnTo>
                  <a:pt x="1087" y="1196"/>
                </a:lnTo>
                <a:lnTo>
                  <a:pt x="1087" y="1196"/>
                </a:lnTo>
                <a:lnTo>
                  <a:pt x="1093" y="1195"/>
                </a:lnTo>
                <a:lnTo>
                  <a:pt x="1095" y="1193"/>
                </a:lnTo>
                <a:lnTo>
                  <a:pt x="1097" y="1191"/>
                </a:lnTo>
                <a:lnTo>
                  <a:pt x="1097" y="1191"/>
                </a:lnTo>
                <a:lnTo>
                  <a:pt x="1100" y="1187"/>
                </a:lnTo>
                <a:lnTo>
                  <a:pt x="1108" y="1185"/>
                </a:lnTo>
                <a:lnTo>
                  <a:pt x="1115" y="1182"/>
                </a:lnTo>
                <a:lnTo>
                  <a:pt x="1122" y="1181"/>
                </a:lnTo>
                <a:lnTo>
                  <a:pt x="1122" y="1181"/>
                </a:lnTo>
                <a:lnTo>
                  <a:pt x="1127" y="1178"/>
                </a:lnTo>
                <a:lnTo>
                  <a:pt x="1136" y="1173"/>
                </a:lnTo>
                <a:lnTo>
                  <a:pt x="1142" y="1168"/>
                </a:lnTo>
                <a:lnTo>
                  <a:pt x="1147" y="1166"/>
                </a:lnTo>
                <a:lnTo>
                  <a:pt x="1147" y="1166"/>
                </a:lnTo>
                <a:lnTo>
                  <a:pt x="1166" y="1166"/>
                </a:lnTo>
                <a:lnTo>
                  <a:pt x="1182" y="1166"/>
                </a:lnTo>
                <a:lnTo>
                  <a:pt x="1293" y="1166"/>
                </a:lnTo>
                <a:lnTo>
                  <a:pt x="1293" y="1166"/>
                </a:lnTo>
                <a:lnTo>
                  <a:pt x="1291" y="1175"/>
                </a:lnTo>
                <a:lnTo>
                  <a:pt x="1283" y="1195"/>
                </a:lnTo>
                <a:lnTo>
                  <a:pt x="1278" y="1210"/>
                </a:lnTo>
                <a:lnTo>
                  <a:pt x="1270" y="1225"/>
                </a:lnTo>
                <a:lnTo>
                  <a:pt x="1262" y="1241"/>
                </a:lnTo>
                <a:lnTo>
                  <a:pt x="1251" y="1259"/>
                </a:lnTo>
                <a:lnTo>
                  <a:pt x="1239" y="1277"/>
                </a:lnTo>
                <a:lnTo>
                  <a:pt x="1225" y="1293"/>
                </a:lnTo>
                <a:lnTo>
                  <a:pt x="1209" y="1309"/>
                </a:lnTo>
                <a:lnTo>
                  <a:pt x="1191" y="1323"/>
                </a:lnTo>
                <a:lnTo>
                  <a:pt x="1181" y="1329"/>
                </a:lnTo>
                <a:lnTo>
                  <a:pt x="1171" y="1336"/>
                </a:lnTo>
                <a:lnTo>
                  <a:pt x="1160" y="1341"/>
                </a:lnTo>
                <a:lnTo>
                  <a:pt x="1148" y="1344"/>
                </a:lnTo>
                <a:lnTo>
                  <a:pt x="1137" y="1348"/>
                </a:lnTo>
                <a:lnTo>
                  <a:pt x="1124" y="1351"/>
                </a:lnTo>
                <a:lnTo>
                  <a:pt x="1110" y="1352"/>
                </a:lnTo>
                <a:lnTo>
                  <a:pt x="1097" y="1353"/>
                </a:lnTo>
                <a:lnTo>
                  <a:pt x="1097" y="1353"/>
                </a:lnTo>
                <a:lnTo>
                  <a:pt x="1070" y="1352"/>
                </a:lnTo>
                <a:lnTo>
                  <a:pt x="1046" y="1348"/>
                </a:lnTo>
                <a:lnTo>
                  <a:pt x="1024" y="1343"/>
                </a:lnTo>
                <a:lnTo>
                  <a:pt x="1002" y="1336"/>
                </a:lnTo>
                <a:lnTo>
                  <a:pt x="983" y="1326"/>
                </a:lnTo>
                <a:lnTo>
                  <a:pt x="966" y="1316"/>
                </a:lnTo>
                <a:lnTo>
                  <a:pt x="949" y="1304"/>
                </a:lnTo>
                <a:lnTo>
                  <a:pt x="934" y="1293"/>
                </a:lnTo>
                <a:lnTo>
                  <a:pt x="922" y="1282"/>
                </a:lnTo>
                <a:lnTo>
                  <a:pt x="910" y="1271"/>
                </a:lnTo>
                <a:lnTo>
                  <a:pt x="894" y="1251"/>
                </a:lnTo>
                <a:lnTo>
                  <a:pt x="884" y="1237"/>
                </a:lnTo>
                <a:lnTo>
                  <a:pt x="880" y="1231"/>
                </a:lnTo>
                <a:lnTo>
                  <a:pt x="880" y="1231"/>
                </a:lnTo>
                <a:close/>
                <a:moveTo>
                  <a:pt x="1087" y="914"/>
                </a:moveTo>
                <a:lnTo>
                  <a:pt x="1087" y="914"/>
                </a:lnTo>
                <a:lnTo>
                  <a:pt x="1097" y="914"/>
                </a:lnTo>
                <a:lnTo>
                  <a:pt x="1108" y="916"/>
                </a:lnTo>
                <a:lnTo>
                  <a:pt x="1123" y="919"/>
                </a:lnTo>
                <a:lnTo>
                  <a:pt x="1141" y="925"/>
                </a:lnTo>
                <a:lnTo>
                  <a:pt x="1161" y="933"/>
                </a:lnTo>
                <a:lnTo>
                  <a:pt x="1181" y="944"/>
                </a:lnTo>
                <a:lnTo>
                  <a:pt x="1192" y="952"/>
                </a:lnTo>
                <a:lnTo>
                  <a:pt x="1202" y="959"/>
                </a:lnTo>
                <a:lnTo>
                  <a:pt x="1202" y="959"/>
                </a:lnTo>
                <a:lnTo>
                  <a:pt x="1221" y="976"/>
                </a:lnTo>
                <a:lnTo>
                  <a:pt x="1238" y="992"/>
                </a:lnTo>
                <a:lnTo>
                  <a:pt x="1251" y="1007"/>
                </a:lnTo>
                <a:lnTo>
                  <a:pt x="1262" y="1020"/>
                </a:lnTo>
                <a:lnTo>
                  <a:pt x="1274" y="1039"/>
                </a:lnTo>
                <a:lnTo>
                  <a:pt x="1278" y="1045"/>
                </a:lnTo>
                <a:lnTo>
                  <a:pt x="1127" y="1100"/>
                </a:lnTo>
                <a:lnTo>
                  <a:pt x="1127" y="1100"/>
                </a:lnTo>
                <a:lnTo>
                  <a:pt x="1121" y="1100"/>
                </a:lnTo>
                <a:lnTo>
                  <a:pt x="1107" y="1100"/>
                </a:lnTo>
                <a:lnTo>
                  <a:pt x="1107" y="1100"/>
                </a:lnTo>
                <a:lnTo>
                  <a:pt x="1083" y="1096"/>
                </a:lnTo>
                <a:lnTo>
                  <a:pt x="1066" y="1095"/>
                </a:lnTo>
                <a:lnTo>
                  <a:pt x="1066" y="1095"/>
                </a:lnTo>
                <a:lnTo>
                  <a:pt x="1059" y="1086"/>
                </a:lnTo>
                <a:lnTo>
                  <a:pt x="1045" y="1068"/>
                </a:lnTo>
                <a:lnTo>
                  <a:pt x="1026" y="1040"/>
                </a:lnTo>
                <a:lnTo>
                  <a:pt x="1026" y="1040"/>
                </a:lnTo>
                <a:lnTo>
                  <a:pt x="1044" y="1021"/>
                </a:lnTo>
                <a:lnTo>
                  <a:pt x="1058" y="1005"/>
                </a:lnTo>
                <a:lnTo>
                  <a:pt x="1063" y="996"/>
                </a:lnTo>
                <a:lnTo>
                  <a:pt x="1066" y="990"/>
                </a:lnTo>
                <a:lnTo>
                  <a:pt x="1066" y="990"/>
                </a:lnTo>
                <a:lnTo>
                  <a:pt x="1071" y="971"/>
                </a:lnTo>
                <a:lnTo>
                  <a:pt x="1079" y="945"/>
                </a:lnTo>
                <a:lnTo>
                  <a:pt x="1087" y="914"/>
                </a:lnTo>
                <a:lnTo>
                  <a:pt x="1087" y="914"/>
                </a:lnTo>
                <a:close/>
                <a:moveTo>
                  <a:pt x="1278" y="1060"/>
                </a:moveTo>
                <a:lnTo>
                  <a:pt x="1278" y="1060"/>
                </a:lnTo>
                <a:lnTo>
                  <a:pt x="1280" y="1064"/>
                </a:lnTo>
                <a:lnTo>
                  <a:pt x="1284" y="1073"/>
                </a:lnTo>
                <a:lnTo>
                  <a:pt x="1291" y="1088"/>
                </a:lnTo>
                <a:lnTo>
                  <a:pt x="1292" y="1096"/>
                </a:lnTo>
                <a:lnTo>
                  <a:pt x="1293" y="1105"/>
                </a:lnTo>
                <a:lnTo>
                  <a:pt x="1293" y="1105"/>
                </a:lnTo>
                <a:lnTo>
                  <a:pt x="1294" y="1124"/>
                </a:lnTo>
                <a:lnTo>
                  <a:pt x="1294" y="1141"/>
                </a:lnTo>
                <a:lnTo>
                  <a:pt x="1293" y="1156"/>
                </a:lnTo>
                <a:lnTo>
                  <a:pt x="1217" y="1156"/>
                </a:lnTo>
                <a:lnTo>
                  <a:pt x="1217" y="1156"/>
                </a:lnTo>
                <a:lnTo>
                  <a:pt x="1217" y="1152"/>
                </a:lnTo>
                <a:lnTo>
                  <a:pt x="1215" y="1143"/>
                </a:lnTo>
                <a:lnTo>
                  <a:pt x="1214" y="1138"/>
                </a:lnTo>
                <a:lnTo>
                  <a:pt x="1211" y="1133"/>
                </a:lnTo>
                <a:lnTo>
                  <a:pt x="1207" y="1129"/>
                </a:lnTo>
                <a:lnTo>
                  <a:pt x="1202" y="1125"/>
                </a:lnTo>
                <a:lnTo>
                  <a:pt x="1202" y="1125"/>
                </a:lnTo>
                <a:lnTo>
                  <a:pt x="1196" y="1123"/>
                </a:lnTo>
                <a:lnTo>
                  <a:pt x="1190" y="1122"/>
                </a:lnTo>
                <a:lnTo>
                  <a:pt x="1177" y="1123"/>
                </a:lnTo>
                <a:lnTo>
                  <a:pt x="1166" y="1124"/>
                </a:lnTo>
                <a:lnTo>
                  <a:pt x="1162" y="1125"/>
                </a:lnTo>
                <a:lnTo>
                  <a:pt x="1162" y="1125"/>
                </a:lnTo>
                <a:lnTo>
                  <a:pt x="1157" y="1105"/>
                </a:lnTo>
                <a:lnTo>
                  <a:pt x="1157" y="1105"/>
                </a:lnTo>
                <a:lnTo>
                  <a:pt x="1176" y="1099"/>
                </a:lnTo>
                <a:lnTo>
                  <a:pt x="1217" y="1083"/>
                </a:lnTo>
                <a:lnTo>
                  <a:pt x="1278" y="1060"/>
                </a:lnTo>
                <a:lnTo>
                  <a:pt x="1278" y="1060"/>
                </a:lnTo>
                <a:close/>
                <a:moveTo>
                  <a:pt x="1006" y="1055"/>
                </a:moveTo>
                <a:lnTo>
                  <a:pt x="1006" y="1055"/>
                </a:lnTo>
                <a:lnTo>
                  <a:pt x="1010" y="1060"/>
                </a:lnTo>
                <a:lnTo>
                  <a:pt x="1016" y="1070"/>
                </a:lnTo>
                <a:lnTo>
                  <a:pt x="1016" y="1070"/>
                </a:lnTo>
                <a:lnTo>
                  <a:pt x="1020" y="1076"/>
                </a:lnTo>
                <a:lnTo>
                  <a:pt x="1026" y="1083"/>
                </a:lnTo>
                <a:lnTo>
                  <a:pt x="1031" y="1088"/>
                </a:lnTo>
                <a:lnTo>
                  <a:pt x="1031" y="1089"/>
                </a:lnTo>
                <a:lnTo>
                  <a:pt x="1031" y="1090"/>
                </a:lnTo>
                <a:lnTo>
                  <a:pt x="1031" y="1090"/>
                </a:lnTo>
                <a:lnTo>
                  <a:pt x="865" y="1100"/>
                </a:lnTo>
                <a:lnTo>
                  <a:pt x="865" y="1060"/>
                </a:lnTo>
                <a:lnTo>
                  <a:pt x="865" y="1060"/>
                </a:lnTo>
                <a:lnTo>
                  <a:pt x="901" y="1060"/>
                </a:lnTo>
                <a:lnTo>
                  <a:pt x="956" y="1060"/>
                </a:lnTo>
                <a:lnTo>
                  <a:pt x="956" y="1060"/>
                </a:lnTo>
                <a:lnTo>
                  <a:pt x="973" y="1060"/>
                </a:lnTo>
                <a:lnTo>
                  <a:pt x="990" y="1057"/>
                </a:lnTo>
                <a:lnTo>
                  <a:pt x="1006" y="1055"/>
                </a:lnTo>
                <a:lnTo>
                  <a:pt x="1006" y="10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9">
            <a:extLst>
              <a:ext uri="{FF2B5EF4-FFF2-40B4-BE49-F238E27FC236}">
                <a16:creationId xmlns:a16="http://schemas.microsoft.com/office/drawing/2014/main" id="{8EB5E477-5853-48CE-B64D-2618B0BE3235}"/>
              </a:ext>
            </a:extLst>
          </p:cNvPr>
          <p:cNvSpPr>
            <a:spLocks noEditPoints="1"/>
          </p:cNvSpPr>
          <p:nvPr/>
        </p:nvSpPr>
        <p:spPr bwMode="auto">
          <a:xfrm>
            <a:off x="1354302" y="3814205"/>
            <a:ext cx="1379263" cy="2694518"/>
          </a:xfrm>
          <a:custGeom>
            <a:avLst/>
            <a:gdLst>
              <a:gd name="T0" fmla="*/ 465 w 668"/>
              <a:gd name="T1" fmla="*/ 9 h 1305"/>
              <a:gd name="T2" fmla="*/ 367 w 668"/>
              <a:gd name="T3" fmla="*/ 6 h 1305"/>
              <a:gd name="T4" fmla="*/ 338 w 668"/>
              <a:gd name="T5" fmla="*/ 56 h 1305"/>
              <a:gd name="T6" fmla="*/ 302 w 668"/>
              <a:gd name="T7" fmla="*/ 81 h 1305"/>
              <a:gd name="T8" fmla="*/ 342 w 668"/>
              <a:gd name="T9" fmla="*/ 141 h 1305"/>
              <a:gd name="T10" fmla="*/ 235 w 668"/>
              <a:gd name="T11" fmla="*/ 152 h 1305"/>
              <a:gd name="T12" fmla="*/ 214 w 668"/>
              <a:gd name="T13" fmla="*/ 174 h 1305"/>
              <a:gd name="T14" fmla="*/ 136 w 668"/>
              <a:gd name="T15" fmla="*/ 283 h 1305"/>
              <a:gd name="T16" fmla="*/ 89 w 668"/>
              <a:gd name="T17" fmla="*/ 354 h 1305"/>
              <a:gd name="T18" fmla="*/ 86 w 668"/>
              <a:gd name="T19" fmla="*/ 463 h 1305"/>
              <a:gd name="T20" fmla="*/ 84 w 668"/>
              <a:gd name="T21" fmla="*/ 490 h 1305"/>
              <a:gd name="T22" fmla="*/ 93 w 668"/>
              <a:gd name="T23" fmla="*/ 500 h 1305"/>
              <a:gd name="T24" fmla="*/ 97 w 668"/>
              <a:gd name="T25" fmla="*/ 541 h 1305"/>
              <a:gd name="T26" fmla="*/ 133 w 668"/>
              <a:gd name="T27" fmla="*/ 545 h 1305"/>
              <a:gd name="T28" fmla="*/ 92 w 668"/>
              <a:gd name="T29" fmla="*/ 643 h 1305"/>
              <a:gd name="T30" fmla="*/ 71 w 668"/>
              <a:gd name="T31" fmla="*/ 731 h 1305"/>
              <a:gd name="T32" fmla="*/ 45 w 668"/>
              <a:gd name="T33" fmla="*/ 948 h 1305"/>
              <a:gd name="T34" fmla="*/ 7 w 668"/>
              <a:gd name="T35" fmla="*/ 1027 h 1305"/>
              <a:gd name="T36" fmla="*/ 6 w 668"/>
              <a:gd name="T37" fmla="*/ 1078 h 1305"/>
              <a:gd name="T38" fmla="*/ 58 w 668"/>
              <a:gd name="T39" fmla="*/ 1097 h 1305"/>
              <a:gd name="T40" fmla="*/ 71 w 668"/>
              <a:gd name="T41" fmla="*/ 1142 h 1305"/>
              <a:gd name="T42" fmla="*/ 97 w 668"/>
              <a:gd name="T43" fmla="*/ 1245 h 1305"/>
              <a:gd name="T44" fmla="*/ 136 w 668"/>
              <a:gd name="T45" fmla="*/ 1236 h 1305"/>
              <a:gd name="T46" fmla="*/ 197 w 668"/>
              <a:gd name="T47" fmla="*/ 1303 h 1305"/>
              <a:gd name="T48" fmla="*/ 304 w 668"/>
              <a:gd name="T49" fmla="*/ 1283 h 1305"/>
              <a:gd name="T50" fmla="*/ 425 w 668"/>
              <a:gd name="T51" fmla="*/ 1139 h 1305"/>
              <a:gd name="T52" fmla="*/ 452 w 668"/>
              <a:gd name="T53" fmla="*/ 973 h 1305"/>
              <a:gd name="T54" fmla="*/ 478 w 668"/>
              <a:gd name="T55" fmla="*/ 845 h 1305"/>
              <a:gd name="T56" fmla="*/ 479 w 668"/>
              <a:gd name="T57" fmla="*/ 630 h 1305"/>
              <a:gd name="T58" fmla="*/ 491 w 668"/>
              <a:gd name="T59" fmla="*/ 597 h 1305"/>
              <a:gd name="T60" fmla="*/ 517 w 668"/>
              <a:gd name="T61" fmla="*/ 511 h 1305"/>
              <a:gd name="T62" fmla="*/ 583 w 668"/>
              <a:gd name="T63" fmla="*/ 414 h 1305"/>
              <a:gd name="T64" fmla="*/ 618 w 668"/>
              <a:gd name="T65" fmla="*/ 330 h 1305"/>
              <a:gd name="T66" fmla="*/ 605 w 668"/>
              <a:gd name="T67" fmla="*/ 286 h 1305"/>
              <a:gd name="T68" fmla="*/ 651 w 668"/>
              <a:gd name="T69" fmla="*/ 223 h 1305"/>
              <a:gd name="T70" fmla="*/ 555 w 668"/>
              <a:gd name="T71" fmla="*/ 273 h 1305"/>
              <a:gd name="T72" fmla="*/ 560 w 668"/>
              <a:gd name="T73" fmla="*/ 337 h 1305"/>
              <a:gd name="T74" fmla="*/ 528 w 668"/>
              <a:gd name="T75" fmla="*/ 320 h 1305"/>
              <a:gd name="T76" fmla="*/ 497 w 668"/>
              <a:gd name="T77" fmla="*/ 217 h 1305"/>
              <a:gd name="T78" fmla="*/ 465 w 668"/>
              <a:gd name="T79" fmla="*/ 180 h 1305"/>
              <a:gd name="T80" fmla="*/ 484 w 668"/>
              <a:gd name="T81" fmla="*/ 161 h 1305"/>
              <a:gd name="T82" fmla="*/ 484 w 668"/>
              <a:gd name="T83" fmla="*/ 134 h 1305"/>
              <a:gd name="T84" fmla="*/ 501 w 668"/>
              <a:gd name="T85" fmla="*/ 118 h 1305"/>
              <a:gd name="T86" fmla="*/ 525 w 668"/>
              <a:gd name="T87" fmla="*/ 96 h 1305"/>
              <a:gd name="T88" fmla="*/ 253 w 668"/>
              <a:gd name="T89" fmla="*/ 812 h 1305"/>
              <a:gd name="T90" fmla="*/ 148 w 668"/>
              <a:gd name="T91" fmla="*/ 851 h 1305"/>
              <a:gd name="T92" fmla="*/ 202 w 668"/>
              <a:gd name="T93" fmla="*/ 726 h 1305"/>
              <a:gd name="T94" fmla="*/ 258 w 668"/>
              <a:gd name="T95" fmla="*/ 1161 h 1305"/>
              <a:gd name="T96" fmla="*/ 348 w 668"/>
              <a:gd name="T97" fmla="*/ 1143 h 1305"/>
              <a:gd name="T98" fmla="*/ 389 w 668"/>
              <a:gd name="T99" fmla="*/ 1099 h 1305"/>
              <a:gd name="T100" fmla="*/ 387 w 668"/>
              <a:gd name="T101" fmla="*/ 1000 h 1305"/>
              <a:gd name="T102" fmla="*/ 420 w 668"/>
              <a:gd name="T103" fmla="*/ 948 h 1305"/>
              <a:gd name="T104" fmla="*/ 406 w 668"/>
              <a:gd name="T105" fmla="*/ 1120 h 1305"/>
              <a:gd name="T106" fmla="*/ 308 w 668"/>
              <a:gd name="T107" fmla="*/ 1240 h 1305"/>
              <a:gd name="T108" fmla="*/ 210 w 668"/>
              <a:gd name="T109" fmla="*/ 1282 h 1305"/>
              <a:gd name="T110" fmla="*/ 159 w 668"/>
              <a:gd name="T111" fmla="*/ 1237 h 1305"/>
              <a:gd name="T112" fmla="*/ 175 w 668"/>
              <a:gd name="T113" fmla="*/ 1115 h 1305"/>
              <a:gd name="T114" fmla="*/ 199 w 668"/>
              <a:gd name="T115" fmla="*/ 1156 h 1305"/>
              <a:gd name="T116" fmla="*/ 230 w 668"/>
              <a:gd name="T117" fmla="*/ 1122 h 1305"/>
              <a:gd name="T118" fmla="*/ 233 w 668"/>
              <a:gd name="T119" fmla="*/ 1115 h 1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8" h="1305">
                <a:moveTo>
                  <a:pt x="491" y="79"/>
                </a:moveTo>
                <a:lnTo>
                  <a:pt x="491" y="79"/>
                </a:lnTo>
                <a:lnTo>
                  <a:pt x="488" y="58"/>
                </a:lnTo>
                <a:lnTo>
                  <a:pt x="484" y="32"/>
                </a:lnTo>
                <a:lnTo>
                  <a:pt x="484" y="32"/>
                </a:lnTo>
                <a:lnTo>
                  <a:pt x="483" y="25"/>
                </a:lnTo>
                <a:lnTo>
                  <a:pt x="478" y="19"/>
                </a:lnTo>
                <a:lnTo>
                  <a:pt x="470" y="11"/>
                </a:lnTo>
                <a:lnTo>
                  <a:pt x="465" y="9"/>
                </a:lnTo>
                <a:lnTo>
                  <a:pt x="459" y="6"/>
                </a:lnTo>
                <a:lnTo>
                  <a:pt x="459" y="6"/>
                </a:lnTo>
                <a:lnTo>
                  <a:pt x="450" y="4"/>
                </a:lnTo>
                <a:lnTo>
                  <a:pt x="439" y="1"/>
                </a:lnTo>
                <a:lnTo>
                  <a:pt x="425" y="0"/>
                </a:lnTo>
                <a:lnTo>
                  <a:pt x="411" y="0"/>
                </a:lnTo>
                <a:lnTo>
                  <a:pt x="395" y="1"/>
                </a:lnTo>
                <a:lnTo>
                  <a:pt x="381" y="3"/>
                </a:lnTo>
                <a:lnTo>
                  <a:pt x="367" y="6"/>
                </a:lnTo>
                <a:lnTo>
                  <a:pt x="361" y="9"/>
                </a:lnTo>
                <a:lnTo>
                  <a:pt x="356" y="13"/>
                </a:lnTo>
                <a:lnTo>
                  <a:pt x="356" y="13"/>
                </a:lnTo>
                <a:lnTo>
                  <a:pt x="347" y="19"/>
                </a:lnTo>
                <a:lnTo>
                  <a:pt x="342" y="28"/>
                </a:lnTo>
                <a:lnTo>
                  <a:pt x="338" y="35"/>
                </a:lnTo>
                <a:lnTo>
                  <a:pt x="337" y="43"/>
                </a:lnTo>
                <a:lnTo>
                  <a:pt x="337" y="49"/>
                </a:lnTo>
                <a:lnTo>
                  <a:pt x="338" y="56"/>
                </a:lnTo>
                <a:lnTo>
                  <a:pt x="340" y="61"/>
                </a:lnTo>
                <a:lnTo>
                  <a:pt x="340" y="61"/>
                </a:lnTo>
                <a:lnTo>
                  <a:pt x="318" y="66"/>
                </a:lnTo>
                <a:lnTo>
                  <a:pt x="304" y="71"/>
                </a:lnTo>
                <a:lnTo>
                  <a:pt x="299" y="72"/>
                </a:lnTo>
                <a:lnTo>
                  <a:pt x="297" y="73"/>
                </a:lnTo>
                <a:lnTo>
                  <a:pt x="297" y="73"/>
                </a:lnTo>
                <a:lnTo>
                  <a:pt x="298" y="76"/>
                </a:lnTo>
                <a:lnTo>
                  <a:pt x="302" y="81"/>
                </a:lnTo>
                <a:lnTo>
                  <a:pt x="313" y="92"/>
                </a:lnTo>
                <a:lnTo>
                  <a:pt x="329" y="110"/>
                </a:lnTo>
                <a:lnTo>
                  <a:pt x="329" y="110"/>
                </a:lnTo>
                <a:lnTo>
                  <a:pt x="331" y="118"/>
                </a:lnTo>
                <a:lnTo>
                  <a:pt x="333" y="127"/>
                </a:lnTo>
                <a:lnTo>
                  <a:pt x="336" y="135"/>
                </a:lnTo>
                <a:lnTo>
                  <a:pt x="336" y="135"/>
                </a:lnTo>
                <a:lnTo>
                  <a:pt x="340" y="140"/>
                </a:lnTo>
                <a:lnTo>
                  <a:pt x="342" y="141"/>
                </a:lnTo>
                <a:lnTo>
                  <a:pt x="342" y="141"/>
                </a:lnTo>
                <a:lnTo>
                  <a:pt x="342" y="141"/>
                </a:lnTo>
                <a:lnTo>
                  <a:pt x="336" y="154"/>
                </a:lnTo>
                <a:lnTo>
                  <a:pt x="304" y="154"/>
                </a:lnTo>
                <a:lnTo>
                  <a:pt x="297" y="147"/>
                </a:lnTo>
                <a:lnTo>
                  <a:pt x="297" y="147"/>
                </a:lnTo>
                <a:lnTo>
                  <a:pt x="269" y="149"/>
                </a:lnTo>
                <a:lnTo>
                  <a:pt x="245" y="151"/>
                </a:lnTo>
                <a:lnTo>
                  <a:pt x="235" y="152"/>
                </a:lnTo>
                <a:lnTo>
                  <a:pt x="226" y="154"/>
                </a:lnTo>
                <a:lnTo>
                  <a:pt x="226" y="154"/>
                </a:lnTo>
                <a:lnTo>
                  <a:pt x="220" y="157"/>
                </a:lnTo>
                <a:lnTo>
                  <a:pt x="216" y="160"/>
                </a:lnTo>
                <a:lnTo>
                  <a:pt x="214" y="163"/>
                </a:lnTo>
                <a:lnTo>
                  <a:pt x="212" y="166"/>
                </a:lnTo>
                <a:lnTo>
                  <a:pt x="212" y="171"/>
                </a:lnTo>
                <a:lnTo>
                  <a:pt x="214" y="174"/>
                </a:lnTo>
                <a:lnTo>
                  <a:pt x="214" y="174"/>
                </a:lnTo>
                <a:lnTo>
                  <a:pt x="207" y="181"/>
                </a:lnTo>
                <a:lnTo>
                  <a:pt x="192" y="198"/>
                </a:lnTo>
                <a:lnTo>
                  <a:pt x="176" y="215"/>
                </a:lnTo>
                <a:lnTo>
                  <a:pt x="168" y="225"/>
                </a:lnTo>
                <a:lnTo>
                  <a:pt x="168" y="225"/>
                </a:lnTo>
                <a:lnTo>
                  <a:pt x="154" y="248"/>
                </a:lnTo>
                <a:lnTo>
                  <a:pt x="144" y="267"/>
                </a:lnTo>
                <a:lnTo>
                  <a:pt x="136" y="283"/>
                </a:lnTo>
                <a:lnTo>
                  <a:pt x="136" y="283"/>
                </a:lnTo>
                <a:lnTo>
                  <a:pt x="132" y="296"/>
                </a:lnTo>
                <a:lnTo>
                  <a:pt x="131" y="302"/>
                </a:lnTo>
                <a:lnTo>
                  <a:pt x="131" y="307"/>
                </a:lnTo>
                <a:lnTo>
                  <a:pt x="129" y="310"/>
                </a:lnTo>
                <a:lnTo>
                  <a:pt x="129" y="310"/>
                </a:lnTo>
                <a:lnTo>
                  <a:pt x="110" y="329"/>
                </a:lnTo>
                <a:lnTo>
                  <a:pt x="90" y="348"/>
                </a:lnTo>
                <a:lnTo>
                  <a:pt x="90" y="348"/>
                </a:lnTo>
                <a:lnTo>
                  <a:pt x="89" y="354"/>
                </a:lnTo>
                <a:lnTo>
                  <a:pt x="89" y="365"/>
                </a:lnTo>
                <a:lnTo>
                  <a:pt x="88" y="402"/>
                </a:lnTo>
                <a:lnTo>
                  <a:pt x="86" y="438"/>
                </a:lnTo>
                <a:lnTo>
                  <a:pt x="85" y="452"/>
                </a:lnTo>
                <a:lnTo>
                  <a:pt x="84" y="457"/>
                </a:lnTo>
                <a:lnTo>
                  <a:pt x="84" y="457"/>
                </a:lnTo>
                <a:lnTo>
                  <a:pt x="84" y="460"/>
                </a:lnTo>
                <a:lnTo>
                  <a:pt x="84" y="461"/>
                </a:lnTo>
                <a:lnTo>
                  <a:pt x="86" y="463"/>
                </a:lnTo>
                <a:lnTo>
                  <a:pt x="90" y="465"/>
                </a:lnTo>
                <a:lnTo>
                  <a:pt x="90" y="465"/>
                </a:lnTo>
                <a:lnTo>
                  <a:pt x="84" y="467"/>
                </a:lnTo>
                <a:lnTo>
                  <a:pt x="78" y="471"/>
                </a:lnTo>
                <a:lnTo>
                  <a:pt x="78" y="471"/>
                </a:lnTo>
                <a:lnTo>
                  <a:pt x="79" y="473"/>
                </a:lnTo>
                <a:lnTo>
                  <a:pt x="80" y="480"/>
                </a:lnTo>
                <a:lnTo>
                  <a:pt x="83" y="486"/>
                </a:lnTo>
                <a:lnTo>
                  <a:pt x="84" y="490"/>
                </a:lnTo>
                <a:lnTo>
                  <a:pt x="84" y="490"/>
                </a:lnTo>
                <a:lnTo>
                  <a:pt x="89" y="492"/>
                </a:lnTo>
                <a:lnTo>
                  <a:pt x="90" y="495"/>
                </a:lnTo>
                <a:lnTo>
                  <a:pt x="92" y="495"/>
                </a:lnTo>
                <a:lnTo>
                  <a:pt x="90" y="496"/>
                </a:lnTo>
                <a:lnTo>
                  <a:pt x="90" y="496"/>
                </a:lnTo>
                <a:lnTo>
                  <a:pt x="90" y="497"/>
                </a:lnTo>
                <a:lnTo>
                  <a:pt x="90" y="499"/>
                </a:lnTo>
                <a:lnTo>
                  <a:pt x="93" y="500"/>
                </a:lnTo>
                <a:lnTo>
                  <a:pt x="103" y="502"/>
                </a:lnTo>
                <a:lnTo>
                  <a:pt x="103" y="502"/>
                </a:lnTo>
                <a:lnTo>
                  <a:pt x="148" y="509"/>
                </a:lnTo>
                <a:lnTo>
                  <a:pt x="148" y="509"/>
                </a:lnTo>
                <a:lnTo>
                  <a:pt x="126" y="521"/>
                </a:lnTo>
                <a:lnTo>
                  <a:pt x="108" y="533"/>
                </a:lnTo>
                <a:lnTo>
                  <a:pt x="102" y="538"/>
                </a:lnTo>
                <a:lnTo>
                  <a:pt x="97" y="541"/>
                </a:lnTo>
                <a:lnTo>
                  <a:pt x="97" y="541"/>
                </a:lnTo>
                <a:lnTo>
                  <a:pt x="93" y="546"/>
                </a:lnTo>
                <a:lnTo>
                  <a:pt x="93" y="546"/>
                </a:lnTo>
                <a:lnTo>
                  <a:pt x="94" y="546"/>
                </a:lnTo>
                <a:lnTo>
                  <a:pt x="95" y="546"/>
                </a:lnTo>
                <a:lnTo>
                  <a:pt x="97" y="548"/>
                </a:lnTo>
                <a:lnTo>
                  <a:pt x="97" y="548"/>
                </a:lnTo>
                <a:lnTo>
                  <a:pt x="103" y="562"/>
                </a:lnTo>
                <a:lnTo>
                  <a:pt x="103" y="562"/>
                </a:lnTo>
                <a:lnTo>
                  <a:pt x="133" y="545"/>
                </a:lnTo>
                <a:lnTo>
                  <a:pt x="162" y="529"/>
                </a:lnTo>
                <a:lnTo>
                  <a:pt x="148" y="548"/>
                </a:lnTo>
                <a:lnTo>
                  <a:pt x="117" y="587"/>
                </a:lnTo>
                <a:lnTo>
                  <a:pt x="117" y="587"/>
                </a:lnTo>
                <a:lnTo>
                  <a:pt x="113" y="593"/>
                </a:lnTo>
                <a:lnTo>
                  <a:pt x="104" y="608"/>
                </a:lnTo>
                <a:lnTo>
                  <a:pt x="99" y="618"/>
                </a:lnTo>
                <a:lnTo>
                  <a:pt x="95" y="631"/>
                </a:lnTo>
                <a:lnTo>
                  <a:pt x="92" y="643"/>
                </a:lnTo>
                <a:lnTo>
                  <a:pt x="90" y="657"/>
                </a:lnTo>
                <a:lnTo>
                  <a:pt x="90" y="657"/>
                </a:lnTo>
                <a:lnTo>
                  <a:pt x="89" y="681"/>
                </a:lnTo>
                <a:lnTo>
                  <a:pt x="88" y="697"/>
                </a:lnTo>
                <a:lnTo>
                  <a:pt x="85" y="706"/>
                </a:lnTo>
                <a:lnTo>
                  <a:pt x="84" y="709"/>
                </a:lnTo>
                <a:lnTo>
                  <a:pt x="84" y="709"/>
                </a:lnTo>
                <a:lnTo>
                  <a:pt x="79" y="716"/>
                </a:lnTo>
                <a:lnTo>
                  <a:pt x="71" y="731"/>
                </a:lnTo>
                <a:lnTo>
                  <a:pt x="63" y="749"/>
                </a:lnTo>
                <a:lnTo>
                  <a:pt x="59" y="755"/>
                </a:lnTo>
                <a:lnTo>
                  <a:pt x="58" y="760"/>
                </a:lnTo>
                <a:lnTo>
                  <a:pt x="58" y="760"/>
                </a:lnTo>
                <a:lnTo>
                  <a:pt x="45" y="857"/>
                </a:lnTo>
                <a:lnTo>
                  <a:pt x="45" y="857"/>
                </a:lnTo>
                <a:lnTo>
                  <a:pt x="35" y="905"/>
                </a:lnTo>
                <a:lnTo>
                  <a:pt x="26" y="942"/>
                </a:lnTo>
                <a:lnTo>
                  <a:pt x="45" y="948"/>
                </a:lnTo>
                <a:lnTo>
                  <a:pt x="39" y="968"/>
                </a:lnTo>
                <a:lnTo>
                  <a:pt x="39" y="968"/>
                </a:lnTo>
                <a:lnTo>
                  <a:pt x="31" y="981"/>
                </a:lnTo>
                <a:lnTo>
                  <a:pt x="24" y="993"/>
                </a:lnTo>
                <a:lnTo>
                  <a:pt x="20" y="1006"/>
                </a:lnTo>
                <a:lnTo>
                  <a:pt x="20" y="1006"/>
                </a:lnTo>
                <a:lnTo>
                  <a:pt x="17" y="1012"/>
                </a:lnTo>
                <a:lnTo>
                  <a:pt x="15" y="1017"/>
                </a:lnTo>
                <a:lnTo>
                  <a:pt x="7" y="1027"/>
                </a:lnTo>
                <a:lnTo>
                  <a:pt x="3" y="1032"/>
                </a:lnTo>
                <a:lnTo>
                  <a:pt x="1" y="1037"/>
                </a:lnTo>
                <a:lnTo>
                  <a:pt x="0" y="1044"/>
                </a:lnTo>
                <a:lnTo>
                  <a:pt x="0" y="1051"/>
                </a:lnTo>
                <a:lnTo>
                  <a:pt x="0" y="1051"/>
                </a:lnTo>
                <a:lnTo>
                  <a:pt x="2" y="1064"/>
                </a:lnTo>
                <a:lnTo>
                  <a:pt x="5" y="1073"/>
                </a:lnTo>
                <a:lnTo>
                  <a:pt x="6" y="1078"/>
                </a:lnTo>
                <a:lnTo>
                  <a:pt x="6" y="1078"/>
                </a:lnTo>
                <a:lnTo>
                  <a:pt x="5" y="1083"/>
                </a:lnTo>
                <a:lnTo>
                  <a:pt x="0" y="1090"/>
                </a:lnTo>
                <a:lnTo>
                  <a:pt x="0" y="1090"/>
                </a:lnTo>
                <a:lnTo>
                  <a:pt x="2" y="1091"/>
                </a:lnTo>
                <a:lnTo>
                  <a:pt x="7" y="1093"/>
                </a:lnTo>
                <a:lnTo>
                  <a:pt x="26" y="1094"/>
                </a:lnTo>
                <a:lnTo>
                  <a:pt x="46" y="1095"/>
                </a:lnTo>
                <a:lnTo>
                  <a:pt x="58" y="1097"/>
                </a:lnTo>
                <a:lnTo>
                  <a:pt x="58" y="1097"/>
                </a:lnTo>
                <a:lnTo>
                  <a:pt x="60" y="1097"/>
                </a:lnTo>
                <a:lnTo>
                  <a:pt x="64" y="1095"/>
                </a:lnTo>
                <a:lnTo>
                  <a:pt x="70" y="1090"/>
                </a:lnTo>
                <a:lnTo>
                  <a:pt x="78" y="1084"/>
                </a:lnTo>
                <a:lnTo>
                  <a:pt x="78" y="1084"/>
                </a:lnTo>
                <a:lnTo>
                  <a:pt x="75" y="1102"/>
                </a:lnTo>
                <a:lnTo>
                  <a:pt x="73" y="1120"/>
                </a:lnTo>
                <a:lnTo>
                  <a:pt x="71" y="1142"/>
                </a:lnTo>
                <a:lnTo>
                  <a:pt x="71" y="1142"/>
                </a:lnTo>
                <a:lnTo>
                  <a:pt x="71" y="1172"/>
                </a:lnTo>
                <a:lnTo>
                  <a:pt x="73" y="1190"/>
                </a:lnTo>
                <a:lnTo>
                  <a:pt x="75" y="1207"/>
                </a:lnTo>
                <a:lnTo>
                  <a:pt x="79" y="1224"/>
                </a:lnTo>
                <a:lnTo>
                  <a:pt x="84" y="1236"/>
                </a:lnTo>
                <a:lnTo>
                  <a:pt x="86" y="1241"/>
                </a:lnTo>
                <a:lnTo>
                  <a:pt x="89" y="1244"/>
                </a:lnTo>
                <a:lnTo>
                  <a:pt x="93" y="1245"/>
                </a:lnTo>
                <a:lnTo>
                  <a:pt x="97" y="1245"/>
                </a:lnTo>
                <a:lnTo>
                  <a:pt x="97" y="1245"/>
                </a:lnTo>
                <a:lnTo>
                  <a:pt x="104" y="1241"/>
                </a:lnTo>
                <a:lnTo>
                  <a:pt x="112" y="1236"/>
                </a:lnTo>
                <a:lnTo>
                  <a:pt x="117" y="1231"/>
                </a:lnTo>
                <a:lnTo>
                  <a:pt x="122" y="1226"/>
                </a:lnTo>
                <a:lnTo>
                  <a:pt x="127" y="1216"/>
                </a:lnTo>
                <a:lnTo>
                  <a:pt x="129" y="1212"/>
                </a:lnTo>
                <a:lnTo>
                  <a:pt x="129" y="1212"/>
                </a:lnTo>
                <a:lnTo>
                  <a:pt x="136" y="1236"/>
                </a:lnTo>
                <a:lnTo>
                  <a:pt x="142" y="1256"/>
                </a:lnTo>
                <a:lnTo>
                  <a:pt x="148" y="1271"/>
                </a:lnTo>
                <a:lnTo>
                  <a:pt x="148" y="1271"/>
                </a:lnTo>
                <a:lnTo>
                  <a:pt x="153" y="1277"/>
                </a:lnTo>
                <a:lnTo>
                  <a:pt x="159" y="1284"/>
                </a:lnTo>
                <a:lnTo>
                  <a:pt x="168" y="1292"/>
                </a:lnTo>
                <a:lnTo>
                  <a:pt x="181" y="1299"/>
                </a:lnTo>
                <a:lnTo>
                  <a:pt x="188" y="1302"/>
                </a:lnTo>
                <a:lnTo>
                  <a:pt x="197" y="1303"/>
                </a:lnTo>
                <a:lnTo>
                  <a:pt x="206" y="1305"/>
                </a:lnTo>
                <a:lnTo>
                  <a:pt x="217" y="1305"/>
                </a:lnTo>
                <a:lnTo>
                  <a:pt x="229" y="1305"/>
                </a:lnTo>
                <a:lnTo>
                  <a:pt x="241" y="1303"/>
                </a:lnTo>
                <a:lnTo>
                  <a:pt x="256" y="1300"/>
                </a:lnTo>
                <a:lnTo>
                  <a:pt x="272" y="1297"/>
                </a:lnTo>
                <a:lnTo>
                  <a:pt x="272" y="1297"/>
                </a:lnTo>
                <a:lnTo>
                  <a:pt x="288" y="1290"/>
                </a:lnTo>
                <a:lnTo>
                  <a:pt x="304" y="1283"/>
                </a:lnTo>
                <a:lnTo>
                  <a:pt x="319" y="1271"/>
                </a:lnTo>
                <a:lnTo>
                  <a:pt x="336" y="1260"/>
                </a:lnTo>
                <a:lnTo>
                  <a:pt x="351" y="1246"/>
                </a:lnTo>
                <a:lnTo>
                  <a:pt x="365" y="1231"/>
                </a:lnTo>
                <a:lnTo>
                  <a:pt x="379" y="1215"/>
                </a:lnTo>
                <a:lnTo>
                  <a:pt x="391" y="1197"/>
                </a:lnTo>
                <a:lnTo>
                  <a:pt x="404" y="1178"/>
                </a:lnTo>
                <a:lnTo>
                  <a:pt x="415" y="1158"/>
                </a:lnTo>
                <a:lnTo>
                  <a:pt x="425" y="1139"/>
                </a:lnTo>
                <a:lnTo>
                  <a:pt x="433" y="1119"/>
                </a:lnTo>
                <a:lnTo>
                  <a:pt x="440" y="1099"/>
                </a:lnTo>
                <a:lnTo>
                  <a:pt x="447" y="1078"/>
                </a:lnTo>
                <a:lnTo>
                  <a:pt x="450" y="1059"/>
                </a:lnTo>
                <a:lnTo>
                  <a:pt x="453" y="1039"/>
                </a:lnTo>
                <a:lnTo>
                  <a:pt x="453" y="1039"/>
                </a:lnTo>
                <a:lnTo>
                  <a:pt x="453" y="1020"/>
                </a:lnTo>
                <a:lnTo>
                  <a:pt x="453" y="1003"/>
                </a:lnTo>
                <a:lnTo>
                  <a:pt x="452" y="973"/>
                </a:lnTo>
                <a:lnTo>
                  <a:pt x="448" y="948"/>
                </a:lnTo>
                <a:lnTo>
                  <a:pt x="443" y="929"/>
                </a:lnTo>
                <a:lnTo>
                  <a:pt x="436" y="914"/>
                </a:lnTo>
                <a:lnTo>
                  <a:pt x="431" y="904"/>
                </a:lnTo>
                <a:lnTo>
                  <a:pt x="426" y="896"/>
                </a:lnTo>
                <a:lnTo>
                  <a:pt x="433" y="884"/>
                </a:lnTo>
                <a:lnTo>
                  <a:pt x="447" y="838"/>
                </a:lnTo>
                <a:lnTo>
                  <a:pt x="478" y="845"/>
                </a:lnTo>
                <a:lnTo>
                  <a:pt x="478" y="845"/>
                </a:lnTo>
                <a:lnTo>
                  <a:pt x="521" y="762"/>
                </a:lnTo>
                <a:lnTo>
                  <a:pt x="550" y="704"/>
                </a:lnTo>
                <a:lnTo>
                  <a:pt x="559" y="685"/>
                </a:lnTo>
                <a:lnTo>
                  <a:pt x="562" y="677"/>
                </a:lnTo>
                <a:lnTo>
                  <a:pt x="562" y="677"/>
                </a:lnTo>
                <a:lnTo>
                  <a:pt x="550" y="651"/>
                </a:lnTo>
                <a:lnTo>
                  <a:pt x="550" y="651"/>
                </a:lnTo>
                <a:lnTo>
                  <a:pt x="508" y="638"/>
                </a:lnTo>
                <a:lnTo>
                  <a:pt x="479" y="630"/>
                </a:lnTo>
                <a:lnTo>
                  <a:pt x="465" y="626"/>
                </a:lnTo>
                <a:lnTo>
                  <a:pt x="465" y="626"/>
                </a:lnTo>
                <a:lnTo>
                  <a:pt x="484" y="619"/>
                </a:lnTo>
                <a:lnTo>
                  <a:pt x="484" y="619"/>
                </a:lnTo>
                <a:lnTo>
                  <a:pt x="488" y="613"/>
                </a:lnTo>
                <a:lnTo>
                  <a:pt x="489" y="607"/>
                </a:lnTo>
                <a:lnTo>
                  <a:pt x="492" y="599"/>
                </a:lnTo>
                <a:lnTo>
                  <a:pt x="492" y="599"/>
                </a:lnTo>
                <a:lnTo>
                  <a:pt x="491" y="597"/>
                </a:lnTo>
                <a:lnTo>
                  <a:pt x="488" y="593"/>
                </a:lnTo>
                <a:lnTo>
                  <a:pt x="482" y="587"/>
                </a:lnTo>
                <a:lnTo>
                  <a:pt x="472" y="580"/>
                </a:lnTo>
                <a:lnTo>
                  <a:pt x="472" y="580"/>
                </a:lnTo>
                <a:lnTo>
                  <a:pt x="478" y="573"/>
                </a:lnTo>
                <a:lnTo>
                  <a:pt x="493" y="553"/>
                </a:lnTo>
                <a:lnTo>
                  <a:pt x="502" y="540"/>
                </a:lnTo>
                <a:lnTo>
                  <a:pt x="510" y="526"/>
                </a:lnTo>
                <a:lnTo>
                  <a:pt x="517" y="511"/>
                </a:lnTo>
                <a:lnTo>
                  <a:pt x="523" y="496"/>
                </a:lnTo>
                <a:lnTo>
                  <a:pt x="523" y="496"/>
                </a:lnTo>
                <a:lnTo>
                  <a:pt x="526" y="490"/>
                </a:lnTo>
                <a:lnTo>
                  <a:pt x="531" y="491"/>
                </a:lnTo>
                <a:lnTo>
                  <a:pt x="531" y="491"/>
                </a:lnTo>
                <a:lnTo>
                  <a:pt x="535" y="487"/>
                </a:lnTo>
                <a:lnTo>
                  <a:pt x="541" y="477"/>
                </a:lnTo>
                <a:lnTo>
                  <a:pt x="561" y="448"/>
                </a:lnTo>
                <a:lnTo>
                  <a:pt x="583" y="414"/>
                </a:lnTo>
                <a:lnTo>
                  <a:pt x="594" y="394"/>
                </a:lnTo>
                <a:lnTo>
                  <a:pt x="594" y="394"/>
                </a:lnTo>
                <a:lnTo>
                  <a:pt x="605" y="365"/>
                </a:lnTo>
                <a:lnTo>
                  <a:pt x="605" y="365"/>
                </a:lnTo>
                <a:lnTo>
                  <a:pt x="610" y="359"/>
                </a:lnTo>
                <a:lnTo>
                  <a:pt x="614" y="351"/>
                </a:lnTo>
                <a:lnTo>
                  <a:pt x="617" y="343"/>
                </a:lnTo>
                <a:lnTo>
                  <a:pt x="617" y="343"/>
                </a:lnTo>
                <a:lnTo>
                  <a:pt x="618" y="330"/>
                </a:lnTo>
                <a:lnTo>
                  <a:pt x="617" y="315"/>
                </a:lnTo>
                <a:lnTo>
                  <a:pt x="617" y="302"/>
                </a:lnTo>
                <a:lnTo>
                  <a:pt x="617" y="298"/>
                </a:lnTo>
                <a:lnTo>
                  <a:pt x="617" y="297"/>
                </a:lnTo>
                <a:lnTo>
                  <a:pt x="617" y="297"/>
                </a:lnTo>
                <a:lnTo>
                  <a:pt x="617" y="296"/>
                </a:lnTo>
                <a:lnTo>
                  <a:pt x="613" y="292"/>
                </a:lnTo>
                <a:lnTo>
                  <a:pt x="605" y="286"/>
                </a:lnTo>
                <a:lnTo>
                  <a:pt x="605" y="286"/>
                </a:lnTo>
                <a:lnTo>
                  <a:pt x="614" y="277"/>
                </a:lnTo>
                <a:lnTo>
                  <a:pt x="637" y="258"/>
                </a:lnTo>
                <a:lnTo>
                  <a:pt x="659" y="238"/>
                </a:lnTo>
                <a:lnTo>
                  <a:pt x="666" y="232"/>
                </a:lnTo>
                <a:lnTo>
                  <a:pt x="668" y="229"/>
                </a:lnTo>
                <a:lnTo>
                  <a:pt x="668" y="229"/>
                </a:lnTo>
                <a:lnTo>
                  <a:pt x="664" y="227"/>
                </a:lnTo>
                <a:lnTo>
                  <a:pt x="659" y="225"/>
                </a:lnTo>
                <a:lnTo>
                  <a:pt x="651" y="223"/>
                </a:lnTo>
                <a:lnTo>
                  <a:pt x="651" y="223"/>
                </a:lnTo>
                <a:lnTo>
                  <a:pt x="648" y="224"/>
                </a:lnTo>
                <a:lnTo>
                  <a:pt x="642" y="229"/>
                </a:lnTo>
                <a:lnTo>
                  <a:pt x="624" y="243"/>
                </a:lnTo>
                <a:lnTo>
                  <a:pt x="599" y="263"/>
                </a:lnTo>
                <a:lnTo>
                  <a:pt x="599" y="263"/>
                </a:lnTo>
                <a:lnTo>
                  <a:pt x="576" y="267"/>
                </a:lnTo>
                <a:lnTo>
                  <a:pt x="560" y="271"/>
                </a:lnTo>
                <a:lnTo>
                  <a:pt x="555" y="273"/>
                </a:lnTo>
                <a:lnTo>
                  <a:pt x="554" y="275"/>
                </a:lnTo>
                <a:lnTo>
                  <a:pt x="554" y="275"/>
                </a:lnTo>
                <a:lnTo>
                  <a:pt x="555" y="278"/>
                </a:lnTo>
                <a:lnTo>
                  <a:pt x="555" y="285"/>
                </a:lnTo>
                <a:lnTo>
                  <a:pt x="554" y="291"/>
                </a:lnTo>
                <a:lnTo>
                  <a:pt x="576" y="291"/>
                </a:lnTo>
                <a:lnTo>
                  <a:pt x="571" y="297"/>
                </a:lnTo>
                <a:lnTo>
                  <a:pt x="560" y="315"/>
                </a:lnTo>
                <a:lnTo>
                  <a:pt x="560" y="337"/>
                </a:lnTo>
                <a:lnTo>
                  <a:pt x="549" y="337"/>
                </a:lnTo>
                <a:lnTo>
                  <a:pt x="536" y="343"/>
                </a:lnTo>
                <a:lnTo>
                  <a:pt x="536" y="343"/>
                </a:lnTo>
                <a:lnTo>
                  <a:pt x="537" y="335"/>
                </a:lnTo>
                <a:lnTo>
                  <a:pt x="537" y="330"/>
                </a:lnTo>
                <a:lnTo>
                  <a:pt x="536" y="326"/>
                </a:lnTo>
                <a:lnTo>
                  <a:pt x="536" y="326"/>
                </a:lnTo>
                <a:lnTo>
                  <a:pt x="531" y="321"/>
                </a:lnTo>
                <a:lnTo>
                  <a:pt x="528" y="320"/>
                </a:lnTo>
                <a:lnTo>
                  <a:pt x="525" y="320"/>
                </a:lnTo>
                <a:lnTo>
                  <a:pt x="525" y="320"/>
                </a:lnTo>
                <a:lnTo>
                  <a:pt x="521" y="283"/>
                </a:lnTo>
                <a:lnTo>
                  <a:pt x="517" y="258"/>
                </a:lnTo>
                <a:lnTo>
                  <a:pt x="517" y="258"/>
                </a:lnTo>
                <a:lnTo>
                  <a:pt x="515" y="249"/>
                </a:lnTo>
                <a:lnTo>
                  <a:pt x="512" y="242"/>
                </a:lnTo>
                <a:lnTo>
                  <a:pt x="504" y="228"/>
                </a:lnTo>
                <a:lnTo>
                  <a:pt x="497" y="217"/>
                </a:lnTo>
                <a:lnTo>
                  <a:pt x="488" y="208"/>
                </a:lnTo>
                <a:lnTo>
                  <a:pt x="479" y="202"/>
                </a:lnTo>
                <a:lnTo>
                  <a:pt x="472" y="196"/>
                </a:lnTo>
                <a:lnTo>
                  <a:pt x="465" y="193"/>
                </a:lnTo>
                <a:lnTo>
                  <a:pt x="465" y="193"/>
                </a:lnTo>
                <a:lnTo>
                  <a:pt x="464" y="189"/>
                </a:lnTo>
                <a:lnTo>
                  <a:pt x="464" y="184"/>
                </a:lnTo>
                <a:lnTo>
                  <a:pt x="465" y="180"/>
                </a:lnTo>
                <a:lnTo>
                  <a:pt x="465" y="180"/>
                </a:lnTo>
                <a:lnTo>
                  <a:pt x="468" y="176"/>
                </a:lnTo>
                <a:lnTo>
                  <a:pt x="472" y="171"/>
                </a:lnTo>
                <a:lnTo>
                  <a:pt x="476" y="168"/>
                </a:lnTo>
                <a:lnTo>
                  <a:pt x="477" y="166"/>
                </a:lnTo>
                <a:lnTo>
                  <a:pt x="478" y="168"/>
                </a:lnTo>
                <a:lnTo>
                  <a:pt x="478" y="168"/>
                </a:lnTo>
                <a:lnTo>
                  <a:pt x="479" y="168"/>
                </a:lnTo>
                <a:lnTo>
                  <a:pt x="482" y="166"/>
                </a:lnTo>
                <a:lnTo>
                  <a:pt x="484" y="161"/>
                </a:lnTo>
                <a:lnTo>
                  <a:pt x="484" y="161"/>
                </a:lnTo>
                <a:lnTo>
                  <a:pt x="486" y="157"/>
                </a:lnTo>
                <a:lnTo>
                  <a:pt x="487" y="151"/>
                </a:lnTo>
                <a:lnTo>
                  <a:pt x="487" y="145"/>
                </a:lnTo>
                <a:lnTo>
                  <a:pt x="484" y="141"/>
                </a:lnTo>
                <a:lnTo>
                  <a:pt x="484" y="141"/>
                </a:lnTo>
                <a:lnTo>
                  <a:pt x="484" y="140"/>
                </a:lnTo>
                <a:lnTo>
                  <a:pt x="483" y="139"/>
                </a:lnTo>
                <a:lnTo>
                  <a:pt x="484" y="134"/>
                </a:lnTo>
                <a:lnTo>
                  <a:pt x="486" y="127"/>
                </a:lnTo>
                <a:lnTo>
                  <a:pt x="484" y="122"/>
                </a:lnTo>
                <a:lnTo>
                  <a:pt x="484" y="122"/>
                </a:lnTo>
                <a:lnTo>
                  <a:pt x="484" y="120"/>
                </a:lnTo>
                <a:lnTo>
                  <a:pt x="486" y="118"/>
                </a:lnTo>
                <a:lnTo>
                  <a:pt x="491" y="117"/>
                </a:lnTo>
                <a:lnTo>
                  <a:pt x="497" y="118"/>
                </a:lnTo>
                <a:lnTo>
                  <a:pt x="497" y="118"/>
                </a:lnTo>
                <a:lnTo>
                  <a:pt x="501" y="118"/>
                </a:lnTo>
                <a:lnTo>
                  <a:pt x="511" y="116"/>
                </a:lnTo>
                <a:lnTo>
                  <a:pt x="516" y="115"/>
                </a:lnTo>
                <a:lnTo>
                  <a:pt x="521" y="112"/>
                </a:lnTo>
                <a:lnTo>
                  <a:pt x="526" y="110"/>
                </a:lnTo>
                <a:lnTo>
                  <a:pt x="528" y="106"/>
                </a:lnTo>
                <a:lnTo>
                  <a:pt x="528" y="106"/>
                </a:lnTo>
                <a:lnTo>
                  <a:pt x="530" y="103"/>
                </a:lnTo>
                <a:lnTo>
                  <a:pt x="528" y="101"/>
                </a:lnTo>
                <a:lnTo>
                  <a:pt x="525" y="96"/>
                </a:lnTo>
                <a:lnTo>
                  <a:pt x="520" y="92"/>
                </a:lnTo>
                <a:lnTo>
                  <a:pt x="512" y="88"/>
                </a:lnTo>
                <a:lnTo>
                  <a:pt x="497" y="82"/>
                </a:lnTo>
                <a:lnTo>
                  <a:pt x="491" y="79"/>
                </a:lnTo>
                <a:lnTo>
                  <a:pt x="491" y="79"/>
                </a:lnTo>
                <a:close/>
                <a:moveTo>
                  <a:pt x="226" y="709"/>
                </a:moveTo>
                <a:lnTo>
                  <a:pt x="226" y="768"/>
                </a:lnTo>
                <a:lnTo>
                  <a:pt x="259" y="774"/>
                </a:lnTo>
                <a:lnTo>
                  <a:pt x="253" y="812"/>
                </a:lnTo>
                <a:lnTo>
                  <a:pt x="226" y="820"/>
                </a:lnTo>
                <a:lnTo>
                  <a:pt x="193" y="820"/>
                </a:lnTo>
                <a:lnTo>
                  <a:pt x="168" y="826"/>
                </a:lnTo>
                <a:lnTo>
                  <a:pt x="168" y="826"/>
                </a:lnTo>
                <a:lnTo>
                  <a:pt x="158" y="840"/>
                </a:lnTo>
                <a:lnTo>
                  <a:pt x="152" y="849"/>
                </a:lnTo>
                <a:lnTo>
                  <a:pt x="149" y="851"/>
                </a:lnTo>
                <a:lnTo>
                  <a:pt x="148" y="851"/>
                </a:lnTo>
                <a:lnTo>
                  <a:pt x="148" y="851"/>
                </a:lnTo>
                <a:lnTo>
                  <a:pt x="156" y="821"/>
                </a:lnTo>
                <a:lnTo>
                  <a:pt x="162" y="798"/>
                </a:lnTo>
                <a:lnTo>
                  <a:pt x="168" y="781"/>
                </a:lnTo>
                <a:lnTo>
                  <a:pt x="168" y="781"/>
                </a:lnTo>
                <a:lnTo>
                  <a:pt x="181" y="755"/>
                </a:lnTo>
                <a:lnTo>
                  <a:pt x="193" y="735"/>
                </a:lnTo>
                <a:lnTo>
                  <a:pt x="193" y="735"/>
                </a:lnTo>
                <a:lnTo>
                  <a:pt x="197" y="730"/>
                </a:lnTo>
                <a:lnTo>
                  <a:pt x="202" y="726"/>
                </a:lnTo>
                <a:lnTo>
                  <a:pt x="214" y="718"/>
                </a:lnTo>
                <a:lnTo>
                  <a:pt x="226" y="709"/>
                </a:lnTo>
                <a:lnTo>
                  <a:pt x="226" y="709"/>
                </a:lnTo>
                <a:close/>
                <a:moveTo>
                  <a:pt x="239" y="1148"/>
                </a:moveTo>
                <a:lnTo>
                  <a:pt x="239" y="1148"/>
                </a:lnTo>
                <a:lnTo>
                  <a:pt x="245" y="1151"/>
                </a:lnTo>
                <a:lnTo>
                  <a:pt x="249" y="1154"/>
                </a:lnTo>
                <a:lnTo>
                  <a:pt x="255" y="1159"/>
                </a:lnTo>
                <a:lnTo>
                  <a:pt x="258" y="1161"/>
                </a:lnTo>
                <a:lnTo>
                  <a:pt x="261" y="1162"/>
                </a:lnTo>
                <a:lnTo>
                  <a:pt x="265" y="1162"/>
                </a:lnTo>
                <a:lnTo>
                  <a:pt x="272" y="1161"/>
                </a:lnTo>
                <a:lnTo>
                  <a:pt x="272" y="1161"/>
                </a:lnTo>
                <a:lnTo>
                  <a:pt x="295" y="1157"/>
                </a:lnTo>
                <a:lnTo>
                  <a:pt x="311" y="1153"/>
                </a:lnTo>
                <a:lnTo>
                  <a:pt x="329" y="1148"/>
                </a:lnTo>
                <a:lnTo>
                  <a:pt x="329" y="1148"/>
                </a:lnTo>
                <a:lnTo>
                  <a:pt x="348" y="1143"/>
                </a:lnTo>
                <a:lnTo>
                  <a:pt x="362" y="1141"/>
                </a:lnTo>
                <a:lnTo>
                  <a:pt x="371" y="1138"/>
                </a:lnTo>
                <a:lnTo>
                  <a:pt x="374" y="1137"/>
                </a:lnTo>
                <a:lnTo>
                  <a:pt x="375" y="1136"/>
                </a:lnTo>
                <a:lnTo>
                  <a:pt x="375" y="1136"/>
                </a:lnTo>
                <a:lnTo>
                  <a:pt x="380" y="1125"/>
                </a:lnTo>
                <a:lnTo>
                  <a:pt x="384" y="1118"/>
                </a:lnTo>
                <a:lnTo>
                  <a:pt x="386" y="1108"/>
                </a:lnTo>
                <a:lnTo>
                  <a:pt x="389" y="1099"/>
                </a:lnTo>
                <a:lnTo>
                  <a:pt x="389" y="1090"/>
                </a:lnTo>
                <a:lnTo>
                  <a:pt x="387" y="1086"/>
                </a:lnTo>
                <a:lnTo>
                  <a:pt x="386" y="1083"/>
                </a:lnTo>
                <a:lnTo>
                  <a:pt x="385" y="1080"/>
                </a:lnTo>
                <a:lnTo>
                  <a:pt x="381" y="1078"/>
                </a:lnTo>
                <a:lnTo>
                  <a:pt x="381" y="1078"/>
                </a:lnTo>
                <a:lnTo>
                  <a:pt x="365" y="1066"/>
                </a:lnTo>
                <a:lnTo>
                  <a:pt x="362" y="1064"/>
                </a:lnTo>
                <a:lnTo>
                  <a:pt x="387" y="1000"/>
                </a:lnTo>
                <a:lnTo>
                  <a:pt x="387" y="1000"/>
                </a:lnTo>
                <a:lnTo>
                  <a:pt x="392" y="992"/>
                </a:lnTo>
                <a:lnTo>
                  <a:pt x="396" y="986"/>
                </a:lnTo>
                <a:lnTo>
                  <a:pt x="401" y="981"/>
                </a:lnTo>
                <a:lnTo>
                  <a:pt x="401" y="981"/>
                </a:lnTo>
                <a:lnTo>
                  <a:pt x="406" y="973"/>
                </a:lnTo>
                <a:lnTo>
                  <a:pt x="413" y="963"/>
                </a:lnTo>
                <a:lnTo>
                  <a:pt x="420" y="948"/>
                </a:lnTo>
                <a:lnTo>
                  <a:pt x="420" y="948"/>
                </a:lnTo>
                <a:lnTo>
                  <a:pt x="421" y="954"/>
                </a:lnTo>
                <a:lnTo>
                  <a:pt x="424" y="971"/>
                </a:lnTo>
                <a:lnTo>
                  <a:pt x="425" y="997"/>
                </a:lnTo>
                <a:lnTo>
                  <a:pt x="425" y="1029"/>
                </a:lnTo>
                <a:lnTo>
                  <a:pt x="424" y="1046"/>
                </a:lnTo>
                <a:lnTo>
                  <a:pt x="421" y="1064"/>
                </a:lnTo>
                <a:lnTo>
                  <a:pt x="418" y="1083"/>
                </a:lnTo>
                <a:lnTo>
                  <a:pt x="413" y="1102"/>
                </a:lnTo>
                <a:lnTo>
                  <a:pt x="406" y="1120"/>
                </a:lnTo>
                <a:lnTo>
                  <a:pt x="397" y="1139"/>
                </a:lnTo>
                <a:lnTo>
                  <a:pt x="387" y="1157"/>
                </a:lnTo>
                <a:lnTo>
                  <a:pt x="375" y="1175"/>
                </a:lnTo>
                <a:lnTo>
                  <a:pt x="375" y="1175"/>
                </a:lnTo>
                <a:lnTo>
                  <a:pt x="361" y="1190"/>
                </a:lnTo>
                <a:lnTo>
                  <a:pt x="347" y="1205"/>
                </a:lnTo>
                <a:lnTo>
                  <a:pt x="335" y="1217"/>
                </a:lnTo>
                <a:lnTo>
                  <a:pt x="321" y="1230"/>
                </a:lnTo>
                <a:lnTo>
                  <a:pt x="308" y="1240"/>
                </a:lnTo>
                <a:lnTo>
                  <a:pt x="295" y="1250"/>
                </a:lnTo>
                <a:lnTo>
                  <a:pt x="283" y="1258"/>
                </a:lnTo>
                <a:lnTo>
                  <a:pt x="272" y="1265"/>
                </a:lnTo>
                <a:lnTo>
                  <a:pt x="260" y="1270"/>
                </a:lnTo>
                <a:lnTo>
                  <a:pt x="249" y="1275"/>
                </a:lnTo>
                <a:lnTo>
                  <a:pt x="239" y="1279"/>
                </a:lnTo>
                <a:lnTo>
                  <a:pt x="229" y="1280"/>
                </a:lnTo>
                <a:lnTo>
                  <a:pt x="219" y="1282"/>
                </a:lnTo>
                <a:lnTo>
                  <a:pt x="210" y="1282"/>
                </a:lnTo>
                <a:lnTo>
                  <a:pt x="201" y="1280"/>
                </a:lnTo>
                <a:lnTo>
                  <a:pt x="193" y="1278"/>
                </a:lnTo>
                <a:lnTo>
                  <a:pt x="193" y="1278"/>
                </a:lnTo>
                <a:lnTo>
                  <a:pt x="187" y="1274"/>
                </a:lnTo>
                <a:lnTo>
                  <a:pt x="181" y="1270"/>
                </a:lnTo>
                <a:lnTo>
                  <a:pt x="176" y="1265"/>
                </a:lnTo>
                <a:lnTo>
                  <a:pt x="171" y="1260"/>
                </a:lnTo>
                <a:lnTo>
                  <a:pt x="165" y="1249"/>
                </a:lnTo>
                <a:lnTo>
                  <a:pt x="159" y="1237"/>
                </a:lnTo>
                <a:lnTo>
                  <a:pt x="157" y="1224"/>
                </a:lnTo>
                <a:lnTo>
                  <a:pt x="156" y="1211"/>
                </a:lnTo>
                <a:lnTo>
                  <a:pt x="156" y="1187"/>
                </a:lnTo>
                <a:lnTo>
                  <a:pt x="156" y="1187"/>
                </a:lnTo>
                <a:lnTo>
                  <a:pt x="157" y="1164"/>
                </a:lnTo>
                <a:lnTo>
                  <a:pt x="158" y="1143"/>
                </a:lnTo>
                <a:lnTo>
                  <a:pt x="162" y="1123"/>
                </a:lnTo>
                <a:lnTo>
                  <a:pt x="175" y="1115"/>
                </a:lnTo>
                <a:lnTo>
                  <a:pt x="175" y="1115"/>
                </a:lnTo>
                <a:lnTo>
                  <a:pt x="173" y="1119"/>
                </a:lnTo>
                <a:lnTo>
                  <a:pt x="172" y="1129"/>
                </a:lnTo>
                <a:lnTo>
                  <a:pt x="172" y="1134"/>
                </a:lnTo>
                <a:lnTo>
                  <a:pt x="173" y="1139"/>
                </a:lnTo>
                <a:lnTo>
                  <a:pt x="177" y="1144"/>
                </a:lnTo>
                <a:lnTo>
                  <a:pt x="181" y="1148"/>
                </a:lnTo>
                <a:lnTo>
                  <a:pt x="181" y="1148"/>
                </a:lnTo>
                <a:lnTo>
                  <a:pt x="192" y="1154"/>
                </a:lnTo>
                <a:lnTo>
                  <a:pt x="199" y="1156"/>
                </a:lnTo>
                <a:lnTo>
                  <a:pt x="204" y="1157"/>
                </a:lnTo>
                <a:lnTo>
                  <a:pt x="209" y="1157"/>
                </a:lnTo>
                <a:lnTo>
                  <a:pt x="214" y="1156"/>
                </a:lnTo>
                <a:lnTo>
                  <a:pt x="217" y="1153"/>
                </a:lnTo>
                <a:lnTo>
                  <a:pt x="220" y="1148"/>
                </a:lnTo>
                <a:lnTo>
                  <a:pt x="220" y="1148"/>
                </a:lnTo>
                <a:lnTo>
                  <a:pt x="225" y="1134"/>
                </a:lnTo>
                <a:lnTo>
                  <a:pt x="230" y="1122"/>
                </a:lnTo>
                <a:lnTo>
                  <a:pt x="230" y="1122"/>
                </a:lnTo>
                <a:lnTo>
                  <a:pt x="229" y="1129"/>
                </a:lnTo>
                <a:lnTo>
                  <a:pt x="230" y="1137"/>
                </a:lnTo>
                <a:lnTo>
                  <a:pt x="230" y="1139"/>
                </a:lnTo>
                <a:lnTo>
                  <a:pt x="233" y="1143"/>
                </a:lnTo>
                <a:lnTo>
                  <a:pt x="235" y="1146"/>
                </a:lnTo>
                <a:lnTo>
                  <a:pt x="239" y="1148"/>
                </a:lnTo>
                <a:lnTo>
                  <a:pt x="239" y="1148"/>
                </a:lnTo>
                <a:close/>
                <a:moveTo>
                  <a:pt x="233" y="1115"/>
                </a:moveTo>
                <a:lnTo>
                  <a:pt x="233" y="1115"/>
                </a:lnTo>
                <a:lnTo>
                  <a:pt x="233" y="1118"/>
                </a:lnTo>
                <a:lnTo>
                  <a:pt x="230" y="1122"/>
                </a:lnTo>
                <a:lnTo>
                  <a:pt x="230" y="1122"/>
                </a:lnTo>
                <a:lnTo>
                  <a:pt x="233" y="1115"/>
                </a:lnTo>
                <a:lnTo>
                  <a:pt x="233" y="11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8">
            <a:extLst>
              <a:ext uri="{FF2B5EF4-FFF2-40B4-BE49-F238E27FC236}">
                <a16:creationId xmlns:a16="http://schemas.microsoft.com/office/drawing/2014/main" id="{8E1E3CDC-1C9B-4F17-B80F-DB5BD772358F}"/>
              </a:ext>
            </a:extLst>
          </p:cNvPr>
          <p:cNvSpPr>
            <a:spLocks noEditPoints="1"/>
          </p:cNvSpPr>
          <p:nvPr/>
        </p:nvSpPr>
        <p:spPr bwMode="auto">
          <a:xfrm>
            <a:off x="6635098" y="3703598"/>
            <a:ext cx="2665656" cy="2631202"/>
          </a:xfrm>
          <a:custGeom>
            <a:avLst/>
            <a:gdLst>
              <a:gd name="T0" fmla="*/ 456 w 1470"/>
              <a:gd name="T1" fmla="*/ 796 h 1451"/>
              <a:gd name="T2" fmla="*/ 373 w 1470"/>
              <a:gd name="T3" fmla="*/ 817 h 1451"/>
              <a:gd name="T4" fmla="*/ 159 w 1470"/>
              <a:gd name="T5" fmla="*/ 870 h 1451"/>
              <a:gd name="T6" fmla="*/ 0 w 1470"/>
              <a:gd name="T7" fmla="*/ 1058 h 1451"/>
              <a:gd name="T8" fmla="*/ 7 w 1470"/>
              <a:gd name="T9" fmla="*/ 1177 h 1451"/>
              <a:gd name="T10" fmla="*/ 176 w 1470"/>
              <a:gd name="T11" fmla="*/ 1418 h 1451"/>
              <a:gd name="T12" fmla="*/ 505 w 1470"/>
              <a:gd name="T13" fmla="*/ 1343 h 1451"/>
              <a:gd name="T14" fmla="*/ 580 w 1470"/>
              <a:gd name="T15" fmla="*/ 1428 h 1451"/>
              <a:gd name="T16" fmla="*/ 773 w 1470"/>
              <a:gd name="T17" fmla="*/ 1389 h 1451"/>
              <a:gd name="T18" fmla="*/ 701 w 1470"/>
              <a:gd name="T19" fmla="*/ 1258 h 1451"/>
              <a:gd name="T20" fmla="*/ 805 w 1470"/>
              <a:gd name="T21" fmla="*/ 1134 h 1451"/>
              <a:gd name="T22" fmla="*/ 829 w 1470"/>
              <a:gd name="T23" fmla="*/ 1085 h 1451"/>
              <a:gd name="T24" fmla="*/ 923 w 1470"/>
              <a:gd name="T25" fmla="*/ 1008 h 1451"/>
              <a:gd name="T26" fmla="*/ 898 w 1470"/>
              <a:gd name="T27" fmla="*/ 1236 h 1451"/>
              <a:gd name="T28" fmla="*/ 1166 w 1470"/>
              <a:gd name="T29" fmla="*/ 1450 h 1451"/>
              <a:gd name="T30" fmla="*/ 1430 w 1470"/>
              <a:gd name="T31" fmla="*/ 1288 h 1451"/>
              <a:gd name="T32" fmla="*/ 1410 w 1470"/>
              <a:gd name="T33" fmla="*/ 984 h 1451"/>
              <a:gd name="T34" fmla="*/ 1236 w 1470"/>
              <a:gd name="T35" fmla="*/ 647 h 1451"/>
              <a:gd name="T36" fmla="*/ 1051 w 1470"/>
              <a:gd name="T37" fmla="*/ 632 h 1451"/>
              <a:gd name="T38" fmla="*/ 1015 w 1470"/>
              <a:gd name="T39" fmla="*/ 760 h 1451"/>
              <a:gd name="T40" fmla="*/ 998 w 1470"/>
              <a:gd name="T41" fmla="*/ 572 h 1451"/>
              <a:gd name="T42" fmla="*/ 928 w 1470"/>
              <a:gd name="T43" fmla="*/ 506 h 1451"/>
              <a:gd name="T44" fmla="*/ 893 w 1470"/>
              <a:gd name="T45" fmla="*/ 411 h 1451"/>
              <a:gd name="T46" fmla="*/ 903 w 1470"/>
              <a:gd name="T47" fmla="*/ 334 h 1451"/>
              <a:gd name="T48" fmla="*/ 614 w 1470"/>
              <a:gd name="T49" fmla="*/ 228 h 1451"/>
              <a:gd name="T50" fmla="*/ 670 w 1470"/>
              <a:gd name="T51" fmla="*/ 195 h 1451"/>
              <a:gd name="T52" fmla="*/ 736 w 1470"/>
              <a:gd name="T53" fmla="*/ 109 h 1451"/>
              <a:gd name="T54" fmla="*/ 578 w 1470"/>
              <a:gd name="T55" fmla="*/ 0 h 1451"/>
              <a:gd name="T56" fmla="*/ 488 w 1470"/>
              <a:gd name="T57" fmla="*/ 116 h 1451"/>
              <a:gd name="T58" fmla="*/ 435 w 1470"/>
              <a:gd name="T59" fmla="*/ 232 h 1451"/>
              <a:gd name="T60" fmla="*/ 367 w 1470"/>
              <a:gd name="T61" fmla="*/ 575 h 1451"/>
              <a:gd name="T62" fmla="*/ 729 w 1470"/>
              <a:gd name="T63" fmla="*/ 503 h 1451"/>
              <a:gd name="T64" fmla="*/ 832 w 1470"/>
              <a:gd name="T65" fmla="*/ 592 h 1451"/>
              <a:gd name="T66" fmla="*/ 882 w 1470"/>
              <a:gd name="T67" fmla="*/ 576 h 1451"/>
              <a:gd name="T68" fmla="*/ 892 w 1470"/>
              <a:gd name="T69" fmla="*/ 611 h 1451"/>
              <a:gd name="T70" fmla="*/ 936 w 1470"/>
              <a:gd name="T71" fmla="*/ 568 h 1451"/>
              <a:gd name="T72" fmla="*/ 971 w 1470"/>
              <a:gd name="T73" fmla="*/ 608 h 1451"/>
              <a:gd name="T74" fmla="*/ 970 w 1470"/>
              <a:gd name="T75" fmla="*/ 727 h 1451"/>
              <a:gd name="T76" fmla="*/ 875 w 1470"/>
              <a:gd name="T77" fmla="*/ 822 h 1451"/>
              <a:gd name="T78" fmla="*/ 644 w 1470"/>
              <a:gd name="T79" fmla="*/ 645 h 1451"/>
              <a:gd name="T80" fmla="*/ 577 w 1470"/>
              <a:gd name="T81" fmla="*/ 534 h 1451"/>
              <a:gd name="T82" fmla="*/ 700 w 1470"/>
              <a:gd name="T83" fmla="*/ 1010 h 1451"/>
              <a:gd name="T84" fmla="*/ 832 w 1470"/>
              <a:gd name="T85" fmla="*/ 1034 h 1451"/>
              <a:gd name="T86" fmla="*/ 437 w 1470"/>
              <a:gd name="T87" fmla="*/ 1111 h 1451"/>
              <a:gd name="T88" fmla="*/ 1058 w 1470"/>
              <a:gd name="T89" fmla="*/ 1004 h 1451"/>
              <a:gd name="T90" fmla="*/ 1173 w 1470"/>
              <a:gd name="T91" fmla="*/ 1190 h 1451"/>
              <a:gd name="T92" fmla="*/ 1213 w 1470"/>
              <a:gd name="T93" fmla="*/ 968 h 1451"/>
              <a:gd name="T94" fmla="*/ 1275 w 1470"/>
              <a:gd name="T95" fmla="*/ 935 h 1451"/>
              <a:gd name="T96" fmla="*/ 1410 w 1470"/>
              <a:gd name="T97" fmla="*/ 1236 h 1451"/>
              <a:gd name="T98" fmla="*/ 1207 w 1470"/>
              <a:gd name="T99" fmla="*/ 1410 h 1451"/>
              <a:gd name="T100" fmla="*/ 954 w 1470"/>
              <a:gd name="T101" fmla="*/ 1270 h 1451"/>
              <a:gd name="T102" fmla="*/ 1034 w 1470"/>
              <a:gd name="T103" fmla="*/ 957 h 1451"/>
              <a:gd name="T104" fmla="*/ 254 w 1470"/>
              <a:gd name="T105" fmla="*/ 1223 h 1451"/>
              <a:gd name="T106" fmla="*/ 473 w 1470"/>
              <a:gd name="T107" fmla="*/ 1320 h 1451"/>
              <a:gd name="T108" fmla="*/ 144 w 1470"/>
              <a:gd name="T109" fmla="*/ 1357 h 1451"/>
              <a:gd name="T110" fmla="*/ 40 w 1470"/>
              <a:gd name="T111" fmla="*/ 1153 h 1451"/>
              <a:gd name="T112" fmla="*/ 182 w 1470"/>
              <a:gd name="T113" fmla="*/ 1132 h 1451"/>
              <a:gd name="T114" fmla="*/ 142 w 1470"/>
              <a:gd name="T115" fmla="*/ 951 h 1451"/>
              <a:gd name="T116" fmla="*/ 235 w 1470"/>
              <a:gd name="T117" fmla="*/ 912 h 1451"/>
              <a:gd name="T118" fmla="*/ 367 w 1470"/>
              <a:gd name="T119" fmla="*/ 1015 h 1451"/>
              <a:gd name="T120" fmla="*/ 541 w 1470"/>
              <a:gd name="T121" fmla="*/ 955 h 1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70" h="1451">
                <a:moveTo>
                  <a:pt x="376" y="579"/>
                </a:moveTo>
                <a:lnTo>
                  <a:pt x="376" y="579"/>
                </a:lnTo>
                <a:lnTo>
                  <a:pt x="381" y="609"/>
                </a:lnTo>
                <a:lnTo>
                  <a:pt x="385" y="638"/>
                </a:lnTo>
                <a:lnTo>
                  <a:pt x="386" y="664"/>
                </a:lnTo>
                <a:lnTo>
                  <a:pt x="386" y="664"/>
                </a:lnTo>
                <a:lnTo>
                  <a:pt x="387" y="676"/>
                </a:lnTo>
                <a:lnTo>
                  <a:pt x="390" y="688"/>
                </a:lnTo>
                <a:lnTo>
                  <a:pt x="392" y="700"/>
                </a:lnTo>
                <a:lnTo>
                  <a:pt x="396" y="712"/>
                </a:lnTo>
                <a:lnTo>
                  <a:pt x="403" y="734"/>
                </a:lnTo>
                <a:lnTo>
                  <a:pt x="412" y="753"/>
                </a:lnTo>
                <a:lnTo>
                  <a:pt x="412" y="753"/>
                </a:lnTo>
                <a:lnTo>
                  <a:pt x="418" y="761"/>
                </a:lnTo>
                <a:lnTo>
                  <a:pt x="424" y="770"/>
                </a:lnTo>
                <a:lnTo>
                  <a:pt x="439" y="783"/>
                </a:lnTo>
                <a:lnTo>
                  <a:pt x="450" y="793"/>
                </a:lnTo>
                <a:lnTo>
                  <a:pt x="456" y="796"/>
                </a:lnTo>
                <a:lnTo>
                  <a:pt x="456" y="796"/>
                </a:lnTo>
                <a:lnTo>
                  <a:pt x="462" y="802"/>
                </a:lnTo>
                <a:lnTo>
                  <a:pt x="465" y="807"/>
                </a:lnTo>
                <a:lnTo>
                  <a:pt x="469" y="810"/>
                </a:lnTo>
                <a:lnTo>
                  <a:pt x="469" y="810"/>
                </a:lnTo>
                <a:lnTo>
                  <a:pt x="473" y="813"/>
                </a:lnTo>
                <a:lnTo>
                  <a:pt x="479" y="819"/>
                </a:lnTo>
                <a:lnTo>
                  <a:pt x="495" y="837"/>
                </a:lnTo>
                <a:lnTo>
                  <a:pt x="518" y="862"/>
                </a:lnTo>
                <a:lnTo>
                  <a:pt x="456" y="862"/>
                </a:lnTo>
                <a:lnTo>
                  <a:pt x="456" y="862"/>
                </a:lnTo>
                <a:lnTo>
                  <a:pt x="431" y="840"/>
                </a:lnTo>
                <a:lnTo>
                  <a:pt x="414" y="824"/>
                </a:lnTo>
                <a:lnTo>
                  <a:pt x="403" y="817"/>
                </a:lnTo>
                <a:lnTo>
                  <a:pt x="403" y="817"/>
                </a:lnTo>
                <a:lnTo>
                  <a:pt x="397" y="816"/>
                </a:lnTo>
                <a:lnTo>
                  <a:pt x="387" y="817"/>
                </a:lnTo>
                <a:lnTo>
                  <a:pt x="379" y="817"/>
                </a:lnTo>
                <a:lnTo>
                  <a:pt x="373" y="817"/>
                </a:lnTo>
                <a:lnTo>
                  <a:pt x="373" y="817"/>
                </a:lnTo>
                <a:lnTo>
                  <a:pt x="332" y="816"/>
                </a:lnTo>
                <a:lnTo>
                  <a:pt x="243" y="816"/>
                </a:lnTo>
                <a:lnTo>
                  <a:pt x="116" y="817"/>
                </a:lnTo>
                <a:lnTo>
                  <a:pt x="116" y="817"/>
                </a:lnTo>
                <a:lnTo>
                  <a:pt x="114" y="817"/>
                </a:lnTo>
                <a:lnTo>
                  <a:pt x="111" y="819"/>
                </a:lnTo>
                <a:lnTo>
                  <a:pt x="111" y="822"/>
                </a:lnTo>
                <a:lnTo>
                  <a:pt x="112" y="823"/>
                </a:lnTo>
                <a:lnTo>
                  <a:pt x="114" y="825"/>
                </a:lnTo>
                <a:lnTo>
                  <a:pt x="119" y="826"/>
                </a:lnTo>
                <a:lnTo>
                  <a:pt x="119" y="826"/>
                </a:lnTo>
                <a:lnTo>
                  <a:pt x="134" y="829"/>
                </a:lnTo>
                <a:lnTo>
                  <a:pt x="149" y="831"/>
                </a:lnTo>
                <a:lnTo>
                  <a:pt x="169" y="832"/>
                </a:lnTo>
                <a:lnTo>
                  <a:pt x="188" y="832"/>
                </a:lnTo>
                <a:lnTo>
                  <a:pt x="199" y="856"/>
                </a:lnTo>
                <a:lnTo>
                  <a:pt x="199" y="856"/>
                </a:lnTo>
                <a:lnTo>
                  <a:pt x="178" y="862"/>
                </a:lnTo>
                <a:lnTo>
                  <a:pt x="159" y="870"/>
                </a:lnTo>
                <a:lnTo>
                  <a:pt x="138" y="879"/>
                </a:lnTo>
                <a:lnTo>
                  <a:pt x="138" y="879"/>
                </a:lnTo>
                <a:lnTo>
                  <a:pt x="130" y="884"/>
                </a:lnTo>
                <a:lnTo>
                  <a:pt x="122" y="890"/>
                </a:lnTo>
                <a:lnTo>
                  <a:pt x="107" y="901"/>
                </a:lnTo>
                <a:lnTo>
                  <a:pt x="99" y="909"/>
                </a:lnTo>
                <a:lnTo>
                  <a:pt x="95" y="912"/>
                </a:lnTo>
                <a:lnTo>
                  <a:pt x="69" y="898"/>
                </a:lnTo>
                <a:lnTo>
                  <a:pt x="63" y="902"/>
                </a:lnTo>
                <a:lnTo>
                  <a:pt x="56" y="945"/>
                </a:lnTo>
                <a:lnTo>
                  <a:pt x="56" y="945"/>
                </a:lnTo>
                <a:lnTo>
                  <a:pt x="45" y="960"/>
                </a:lnTo>
                <a:lnTo>
                  <a:pt x="34" y="974"/>
                </a:lnTo>
                <a:lnTo>
                  <a:pt x="23" y="992"/>
                </a:lnTo>
                <a:lnTo>
                  <a:pt x="23" y="992"/>
                </a:lnTo>
                <a:lnTo>
                  <a:pt x="13" y="1011"/>
                </a:lnTo>
                <a:lnTo>
                  <a:pt x="6" y="1033"/>
                </a:lnTo>
                <a:lnTo>
                  <a:pt x="1" y="1050"/>
                </a:lnTo>
                <a:lnTo>
                  <a:pt x="0" y="1058"/>
                </a:lnTo>
                <a:lnTo>
                  <a:pt x="0" y="1058"/>
                </a:lnTo>
                <a:lnTo>
                  <a:pt x="4" y="1058"/>
                </a:lnTo>
                <a:lnTo>
                  <a:pt x="12" y="1058"/>
                </a:lnTo>
                <a:lnTo>
                  <a:pt x="23" y="1058"/>
                </a:lnTo>
                <a:lnTo>
                  <a:pt x="23" y="1058"/>
                </a:lnTo>
                <a:lnTo>
                  <a:pt x="21" y="1063"/>
                </a:lnTo>
                <a:lnTo>
                  <a:pt x="16" y="1080"/>
                </a:lnTo>
                <a:lnTo>
                  <a:pt x="11" y="1106"/>
                </a:lnTo>
                <a:lnTo>
                  <a:pt x="9" y="1122"/>
                </a:lnTo>
                <a:lnTo>
                  <a:pt x="7" y="1140"/>
                </a:lnTo>
                <a:lnTo>
                  <a:pt x="16" y="1140"/>
                </a:lnTo>
                <a:lnTo>
                  <a:pt x="17" y="1152"/>
                </a:lnTo>
                <a:lnTo>
                  <a:pt x="7" y="1151"/>
                </a:lnTo>
                <a:lnTo>
                  <a:pt x="7" y="1151"/>
                </a:lnTo>
                <a:lnTo>
                  <a:pt x="7" y="1166"/>
                </a:lnTo>
                <a:lnTo>
                  <a:pt x="16" y="1166"/>
                </a:lnTo>
                <a:lnTo>
                  <a:pt x="16" y="1177"/>
                </a:lnTo>
                <a:lnTo>
                  <a:pt x="7" y="1177"/>
                </a:lnTo>
                <a:lnTo>
                  <a:pt x="7" y="1177"/>
                </a:lnTo>
                <a:lnTo>
                  <a:pt x="11" y="1207"/>
                </a:lnTo>
                <a:lnTo>
                  <a:pt x="13" y="1223"/>
                </a:lnTo>
                <a:lnTo>
                  <a:pt x="17" y="1240"/>
                </a:lnTo>
                <a:lnTo>
                  <a:pt x="22" y="1257"/>
                </a:lnTo>
                <a:lnTo>
                  <a:pt x="28" y="1273"/>
                </a:lnTo>
                <a:lnTo>
                  <a:pt x="35" y="1291"/>
                </a:lnTo>
                <a:lnTo>
                  <a:pt x="42" y="1309"/>
                </a:lnTo>
                <a:lnTo>
                  <a:pt x="42" y="1309"/>
                </a:lnTo>
                <a:lnTo>
                  <a:pt x="50" y="1321"/>
                </a:lnTo>
                <a:lnTo>
                  <a:pt x="57" y="1332"/>
                </a:lnTo>
                <a:lnTo>
                  <a:pt x="64" y="1343"/>
                </a:lnTo>
                <a:lnTo>
                  <a:pt x="72" y="1353"/>
                </a:lnTo>
                <a:lnTo>
                  <a:pt x="82" y="1362"/>
                </a:lnTo>
                <a:lnTo>
                  <a:pt x="90" y="1371"/>
                </a:lnTo>
                <a:lnTo>
                  <a:pt x="100" y="1378"/>
                </a:lnTo>
                <a:lnTo>
                  <a:pt x="111" y="1385"/>
                </a:lnTo>
                <a:lnTo>
                  <a:pt x="131" y="1398"/>
                </a:lnTo>
                <a:lnTo>
                  <a:pt x="153" y="1409"/>
                </a:lnTo>
                <a:lnTo>
                  <a:pt x="176" y="1418"/>
                </a:lnTo>
                <a:lnTo>
                  <a:pt x="197" y="1424"/>
                </a:lnTo>
                <a:lnTo>
                  <a:pt x="220" y="1430"/>
                </a:lnTo>
                <a:lnTo>
                  <a:pt x="241" y="1433"/>
                </a:lnTo>
                <a:lnTo>
                  <a:pt x="261" y="1436"/>
                </a:lnTo>
                <a:lnTo>
                  <a:pt x="279" y="1437"/>
                </a:lnTo>
                <a:lnTo>
                  <a:pt x="310" y="1438"/>
                </a:lnTo>
                <a:lnTo>
                  <a:pt x="331" y="1438"/>
                </a:lnTo>
                <a:lnTo>
                  <a:pt x="331" y="1438"/>
                </a:lnTo>
                <a:lnTo>
                  <a:pt x="345" y="1436"/>
                </a:lnTo>
                <a:lnTo>
                  <a:pt x="362" y="1431"/>
                </a:lnTo>
                <a:lnTo>
                  <a:pt x="381" y="1425"/>
                </a:lnTo>
                <a:lnTo>
                  <a:pt x="400" y="1415"/>
                </a:lnTo>
                <a:lnTo>
                  <a:pt x="418" y="1407"/>
                </a:lnTo>
                <a:lnTo>
                  <a:pt x="437" y="1396"/>
                </a:lnTo>
                <a:lnTo>
                  <a:pt x="465" y="1378"/>
                </a:lnTo>
                <a:lnTo>
                  <a:pt x="465" y="1378"/>
                </a:lnTo>
                <a:lnTo>
                  <a:pt x="477" y="1370"/>
                </a:lnTo>
                <a:lnTo>
                  <a:pt x="487" y="1361"/>
                </a:lnTo>
                <a:lnTo>
                  <a:pt x="505" y="1343"/>
                </a:lnTo>
                <a:lnTo>
                  <a:pt x="517" y="1329"/>
                </a:lnTo>
                <a:lnTo>
                  <a:pt x="522" y="1323"/>
                </a:lnTo>
                <a:lnTo>
                  <a:pt x="542" y="1325"/>
                </a:lnTo>
                <a:lnTo>
                  <a:pt x="542" y="1325"/>
                </a:lnTo>
                <a:lnTo>
                  <a:pt x="543" y="1341"/>
                </a:lnTo>
                <a:lnTo>
                  <a:pt x="545" y="1354"/>
                </a:lnTo>
                <a:lnTo>
                  <a:pt x="545" y="1365"/>
                </a:lnTo>
                <a:lnTo>
                  <a:pt x="545" y="1365"/>
                </a:lnTo>
                <a:lnTo>
                  <a:pt x="543" y="1378"/>
                </a:lnTo>
                <a:lnTo>
                  <a:pt x="541" y="1395"/>
                </a:lnTo>
                <a:lnTo>
                  <a:pt x="540" y="1403"/>
                </a:lnTo>
                <a:lnTo>
                  <a:pt x="540" y="1410"/>
                </a:lnTo>
                <a:lnTo>
                  <a:pt x="542" y="1418"/>
                </a:lnTo>
                <a:lnTo>
                  <a:pt x="545" y="1421"/>
                </a:lnTo>
                <a:lnTo>
                  <a:pt x="545" y="1421"/>
                </a:lnTo>
                <a:lnTo>
                  <a:pt x="548" y="1424"/>
                </a:lnTo>
                <a:lnTo>
                  <a:pt x="552" y="1425"/>
                </a:lnTo>
                <a:lnTo>
                  <a:pt x="564" y="1427"/>
                </a:lnTo>
                <a:lnTo>
                  <a:pt x="580" y="1428"/>
                </a:lnTo>
                <a:lnTo>
                  <a:pt x="596" y="1430"/>
                </a:lnTo>
                <a:lnTo>
                  <a:pt x="629" y="1430"/>
                </a:lnTo>
                <a:lnTo>
                  <a:pt x="642" y="1430"/>
                </a:lnTo>
                <a:lnTo>
                  <a:pt x="650" y="1428"/>
                </a:lnTo>
                <a:lnTo>
                  <a:pt x="650" y="1428"/>
                </a:lnTo>
                <a:lnTo>
                  <a:pt x="661" y="1427"/>
                </a:lnTo>
                <a:lnTo>
                  <a:pt x="679" y="1427"/>
                </a:lnTo>
                <a:lnTo>
                  <a:pt x="725" y="1428"/>
                </a:lnTo>
                <a:lnTo>
                  <a:pt x="769" y="1428"/>
                </a:lnTo>
                <a:lnTo>
                  <a:pt x="784" y="1427"/>
                </a:lnTo>
                <a:lnTo>
                  <a:pt x="787" y="1426"/>
                </a:lnTo>
                <a:lnTo>
                  <a:pt x="790" y="1425"/>
                </a:lnTo>
                <a:lnTo>
                  <a:pt x="790" y="1425"/>
                </a:lnTo>
                <a:lnTo>
                  <a:pt x="790" y="1421"/>
                </a:lnTo>
                <a:lnTo>
                  <a:pt x="789" y="1416"/>
                </a:lnTo>
                <a:lnTo>
                  <a:pt x="785" y="1404"/>
                </a:lnTo>
                <a:lnTo>
                  <a:pt x="779" y="1395"/>
                </a:lnTo>
                <a:lnTo>
                  <a:pt x="777" y="1391"/>
                </a:lnTo>
                <a:lnTo>
                  <a:pt x="773" y="1389"/>
                </a:lnTo>
                <a:lnTo>
                  <a:pt x="773" y="1389"/>
                </a:lnTo>
                <a:lnTo>
                  <a:pt x="738" y="1373"/>
                </a:lnTo>
                <a:lnTo>
                  <a:pt x="711" y="1362"/>
                </a:lnTo>
                <a:lnTo>
                  <a:pt x="658" y="1338"/>
                </a:lnTo>
                <a:lnTo>
                  <a:pt x="661" y="1325"/>
                </a:lnTo>
                <a:lnTo>
                  <a:pt x="661" y="1325"/>
                </a:lnTo>
                <a:lnTo>
                  <a:pt x="659" y="1313"/>
                </a:lnTo>
                <a:lnTo>
                  <a:pt x="656" y="1303"/>
                </a:lnTo>
                <a:lnTo>
                  <a:pt x="654" y="1296"/>
                </a:lnTo>
                <a:lnTo>
                  <a:pt x="654" y="1296"/>
                </a:lnTo>
                <a:lnTo>
                  <a:pt x="652" y="1289"/>
                </a:lnTo>
                <a:lnTo>
                  <a:pt x="649" y="1281"/>
                </a:lnTo>
                <a:lnTo>
                  <a:pt x="648" y="1270"/>
                </a:lnTo>
                <a:lnTo>
                  <a:pt x="648" y="1270"/>
                </a:lnTo>
                <a:lnTo>
                  <a:pt x="654" y="1269"/>
                </a:lnTo>
                <a:lnTo>
                  <a:pt x="670" y="1267"/>
                </a:lnTo>
                <a:lnTo>
                  <a:pt x="680" y="1265"/>
                </a:lnTo>
                <a:lnTo>
                  <a:pt x="690" y="1261"/>
                </a:lnTo>
                <a:lnTo>
                  <a:pt x="701" y="1258"/>
                </a:lnTo>
                <a:lnTo>
                  <a:pt x="711" y="1253"/>
                </a:lnTo>
                <a:lnTo>
                  <a:pt x="711" y="1253"/>
                </a:lnTo>
                <a:lnTo>
                  <a:pt x="718" y="1247"/>
                </a:lnTo>
                <a:lnTo>
                  <a:pt x="724" y="1242"/>
                </a:lnTo>
                <a:lnTo>
                  <a:pt x="727" y="1236"/>
                </a:lnTo>
                <a:lnTo>
                  <a:pt x="731" y="1231"/>
                </a:lnTo>
                <a:lnTo>
                  <a:pt x="733" y="1225"/>
                </a:lnTo>
                <a:lnTo>
                  <a:pt x="735" y="1221"/>
                </a:lnTo>
                <a:lnTo>
                  <a:pt x="737" y="1206"/>
                </a:lnTo>
                <a:lnTo>
                  <a:pt x="737" y="1206"/>
                </a:lnTo>
                <a:lnTo>
                  <a:pt x="737" y="1199"/>
                </a:lnTo>
                <a:lnTo>
                  <a:pt x="736" y="1192"/>
                </a:lnTo>
                <a:lnTo>
                  <a:pt x="733" y="1184"/>
                </a:lnTo>
                <a:lnTo>
                  <a:pt x="731" y="1177"/>
                </a:lnTo>
                <a:lnTo>
                  <a:pt x="726" y="1168"/>
                </a:lnTo>
                <a:lnTo>
                  <a:pt x="724" y="1164"/>
                </a:lnTo>
                <a:lnTo>
                  <a:pt x="741" y="1157"/>
                </a:lnTo>
                <a:lnTo>
                  <a:pt x="799" y="1157"/>
                </a:lnTo>
                <a:lnTo>
                  <a:pt x="805" y="1134"/>
                </a:lnTo>
                <a:lnTo>
                  <a:pt x="805" y="1134"/>
                </a:lnTo>
                <a:lnTo>
                  <a:pt x="836" y="1133"/>
                </a:lnTo>
                <a:lnTo>
                  <a:pt x="857" y="1132"/>
                </a:lnTo>
                <a:lnTo>
                  <a:pt x="864" y="1129"/>
                </a:lnTo>
                <a:lnTo>
                  <a:pt x="869" y="1127"/>
                </a:lnTo>
                <a:lnTo>
                  <a:pt x="869" y="1127"/>
                </a:lnTo>
                <a:lnTo>
                  <a:pt x="872" y="1122"/>
                </a:lnTo>
                <a:lnTo>
                  <a:pt x="874" y="1116"/>
                </a:lnTo>
                <a:lnTo>
                  <a:pt x="874" y="1112"/>
                </a:lnTo>
                <a:lnTo>
                  <a:pt x="873" y="1110"/>
                </a:lnTo>
                <a:lnTo>
                  <a:pt x="872" y="1106"/>
                </a:lnTo>
                <a:lnTo>
                  <a:pt x="869" y="1104"/>
                </a:lnTo>
                <a:lnTo>
                  <a:pt x="869" y="1104"/>
                </a:lnTo>
                <a:lnTo>
                  <a:pt x="858" y="1097"/>
                </a:lnTo>
                <a:lnTo>
                  <a:pt x="852" y="1093"/>
                </a:lnTo>
                <a:lnTo>
                  <a:pt x="845" y="1091"/>
                </a:lnTo>
                <a:lnTo>
                  <a:pt x="845" y="1091"/>
                </a:lnTo>
                <a:lnTo>
                  <a:pt x="838" y="1088"/>
                </a:lnTo>
                <a:lnTo>
                  <a:pt x="829" y="1085"/>
                </a:lnTo>
                <a:lnTo>
                  <a:pt x="822" y="1081"/>
                </a:lnTo>
                <a:lnTo>
                  <a:pt x="822" y="1081"/>
                </a:lnTo>
                <a:lnTo>
                  <a:pt x="858" y="1043"/>
                </a:lnTo>
                <a:lnTo>
                  <a:pt x="891" y="1008"/>
                </a:lnTo>
                <a:lnTo>
                  <a:pt x="922" y="975"/>
                </a:lnTo>
                <a:lnTo>
                  <a:pt x="922" y="975"/>
                </a:lnTo>
                <a:lnTo>
                  <a:pt x="951" y="941"/>
                </a:lnTo>
                <a:lnTo>
                  <a:pt x="981" y="904"/>
                </a:lnTo>
                <a:lnTo>
                  <a:pt x="1015" y="862"/>
                </a:lnTo>
                <a:lnTo>
                  <a:pt x="1028" y="898"/>
                </a:lnTo>
                <a:lnTo>
                  <a:pt x="1028" y="898"/>
                </a:lnTo>
                <a:lnTo>
                  <a:pt x="1015" y="908"/>
                </a:lnTo>
                <a:lnTo>
                  <a:pt x="1000" y="919"/>
                </a:lnTo>
                <a:lnTo>
                  <a:pt x="983" y="935"/>
                </a:lnTo>
                <a:lnTo>
                  <a:pt x="963" y="954"/>
                </a:lnTo>
                <a:lnTo>
                  <a:pt x="953" y="966"/>
                </a:lnTo>
                <a:lnTo>
                  <a:pt x="942" y="979"/>
                </a:lnTo>
                <a:lnTo>
                  <a:pt x="933" y="992"/>
                </a:lnTo>
                <a:lnTo>
                  <a:pt x="923" y="1008"/>
                </a:lnTo>
                <a:lnTo>
                  <a:pt x="914" y="1023"/>
                </a:lnTo>
                <a:lnTo>
                  <a:pt x="905" y="1041"/>
                </a:lnTo>
                <a:lnTo>
                  <a:pt x="905" y="1041"/>
                </a:lnTo>
                <a:lnTo>
                  <a:pt x="898" y="1059"/>
                </a:lnTo>
                <a:lnTo>
                  <a:pt x="892" y="1078"/>
                </a:lnTo>
                <a:lnTo>
                  <a:pt x="887" y="1094"/>
                </a:lnTo>
                <a:lnTo>
                  <a:pt x="884" y="1112"/>
                </a:lnTo>
                <a:lnTo>
                  <a:pt x="882" y="1129"/>
                </a:lnTo>
                <a:lnTo>
                  <a:pt x="881" y="1145"/>
                </a:lnTo>
                <a:lnTo>
                  <a:pt x="880" y="1160"/>
                </a:lnTo>
                <a:lnTo>
                  <a:pt x="881" y="1175"/>
                </a:lnTo>
                <a:lnTo>
                  <a:pt x="884" y="1199"/>
                </a:lnTo>
                <a:lnTo>
                  <a:pt x="886" y="1219"/>
                </a:lnTo>
                <a:lnTo>
                  <a:pt x="890" y="1231"/>
                </a:lnTo>
                <a:lnTo>
                  <a:pt x="892" y="1236"/>
                </a:lnTo>
                <a:lnTo>
                  <a:pt x="892" y="1236"/>
                </a:lnTo>
                <a:lnTo>
                  <a:pt x="897" y="1236"/>
                </a:lnTo>
                <a:lnTo>
                  <a:pt x="898" y="1236"/>
                </a:lnTo>
                <a:lnTo>
                  <a:pt x="898" y="1236"/>
                </a:lnTo>
                <a:lnTo>
                  <a:pt x="902" y="1246"/>
                </a:lnTo>
                <a:lnTo>
                  <a:pt x="912" y="1270"/>
                </a:lnTo>
                <a:lnTo>
                  <a:pt x="920" y="1287"/>
                </a:lnTo>
                <a:lnTo>
                  <a:pt x="930" y="1305"/>
                </a:lnTo>
                <a:lnTo>
                  <a:pt x="944" y="1324"/>
                </a:lnTo>
                <a:lnTo>
                  <a:pt x="958" y="1344"/>
                </a:lnTo>
                <a:lnTo>
                  <a:pt x="976" y="1363"/>
                </a:lnTo>
                <a:lnTo>
                  <a:pt x="997" y="1383"/>
                </a:lnTo>
                <a:lnTo>
                  <a:pt x="1009" y="1392"/>
                </a:lnTo>
                <a:lnTo>
                  <a:pt x="1021" y="1402"/>
                </a:lnTo>
                <a:lnTo>
                  <a:pt x="1033" y="1410"/>
                </a:lnTo>
                <a:lnTo>
                  <a:pt x="1047" y="1418"/>
                </a:lnTo>
                <a:lnTo>
                  <a:pt x="1061" y="1425"/>
                </a:lnTo>
                <a:lnTo>
                  <a:pt x="1077" y="1431"/>
                </a:lnTo>
                <a:lnTo>
                  <a:pt x="1093" y="1437"/>
                </a:lnTo>
                <a:lnTo>
                  <a:pt x="1110" y="1442"/>
                </a:lnTo>
                <a:lnTo>
                  <a:pt x="1128" y="1446"/>
                </a:lnTo>
                <a:lnTo>
                  <a:pt x="1146" y="1449"/>
                </a:lnTo>
                <a:lnTo>
                  <a:pt x="1166" y="1450"/>
                </a:lnTo>
                <a:lnTo>
                  <a:pt x="1186" y="1451"/>
                </a:lnTo>
                <a:lnTo>
                  <a:pt x="1186" y="1451"/>
                </a:lnTo>
                <a:lnTo>
                  <a:pt x="1207" y="1450"/>
                </a:lnTo>
                <a:lnTo>
                  <a:pt x="1226" y="1448"/>
                </a:lnTo>
                <a:lnTo>
                  <a:pt x="1245" y="1444"/>
                </a:lnTo>
                <a:lnTo>
                  <a:pt x="1263" y="1439"/>
                </a:lnTo>
                <a:lnTo>
                  <a:pt x="1281" y="1433"/>
                </a:lnTo>
                <a:lnTo>
                  <a:pt x="1298" y="1426"/>
                </a:lnTo>
                <a:lnTo>
                  <a:pt x="1314" y="1416"/>
                </a:lnTo>
                <a:lnTo>
                  <a:pt x="1329" y="1407"/>
                </a:lnTo>
                <a:lnTo>
                  <a:pt x="1344" y="1397"/>
                </a:lnTo>
                <a:lnTo>
                  <a:pt x="1357" y="1385"/>
                </a:lnTo>
                <a:lnTo>
                  <a:pt x="1370" y="1373"/>
                </a:lnTo>
                <a:lnTo>
                  <a:pt x="1382" y="1360"/>
                </a:lnTo>
                <a:lnTo>
                  <a:pt x="1393" y="1347"/>
                </a:lnTo>
                <a:lnTo>
                  <a:pt x="1404" y="1332"/>
                </a:lnTo>
                <a:lnTo>
                  <a:pt x="1414" y="1318"/>
                </a:lnTo>
                <a:lnTo>
                  <a:pt x="1423" y="1303"/>
                </a:lnTo>
                <a:lnTo>
                  <a:pt x="1430" y="1288"/>
                </a:lnTo>
                <a:lnTo>
                  <a:pt x="1439" y="1272"/>
                </a:lnTo>
                <a:lnTo>
                  <a:pt x="1445" y="1257"/>
                </a:lnTo>
                <a:lnTo>
                  <a:pt x="1451" y="1241"/>
                </a:lnTo>
                <a:lnTo>
                  <a:pt x="1456" y="1225"/>
                </a:lnTo>
                <a:lnTo>
                  <a:pt x="1460" y="1210"/>
                </a:lnTo>
                <a:lnTo>
                  <a:pt x="1466" y="1180"/>
                </a:lnTo>
                <a:lnTo>
                  <a:pt x="1469" y="1164"/>
                </a:lnTo>
                <a:lnTo>
                  <a:pt x="1470" y="1150"/>
                </a:lnTo>
                <a:lnTo>
                  <a:pt x="1470" y="1136"/>
                </a:lnTo>
                <a:lnTo>
                  <a:pt x="1470" y="1123"/>
                </a:lnTo>
                <a:lnTo>
                  <a:pt x="1469" y="1110"/>
                </a:lnTo>
                <a:lnTo>
                  <a:pt x="1466" y="1099"/>
                </a:lnTo>
                <a:lnTo>
                  <a:pt x="1464" y="1087"/>
                </a:lnTo>
                <a:lnTo>
                  <a:pt x="1460" y="1078"/>
                </a:lnTo>
                <a:lnTo>
                  <a:pt x="1460" y="1078"/>
                </a:lnTo>
                <a:lnTo>
                  <a:pt x="1444" y="1041"/>
                </a:lnTo>
                <a:lnTo>
                  <a:pt x="1428" y="1010"/>
                </a:lnTo>
                <a:lnTo>
                  <a:pt x="1418" y="997"/>
                </a:lnTo>
                <a:lnTo>
                  <a:pt x="1410" y="984"/>
                </a:lnTo>
                <a:lnTo>
                  <a:pt x="1400" y="972"/>
                </a:lnTo>
                <a:lnTo>
                  <a:pt x="1392" y="961"/>
                </a:lnTo>
                <a:lnTo>
                  <a:pt x="1382" y="951"/>
                </a:lnTo>
                <a:lnTo>
                  <a:pt x="1373" y="942"/>
                </a:lnTo>
                <a:lnTo>
                  <a:pt x="1353" y="926"/>
                </a:lnTo>
                <a:lnTo>
                  <a:pt x="1333" y="913"/>
                </a:lnTo>
                <a:lnTo>
                  <a:pt x="1311" y="902"/>
                </a:lnTo>
                <a:lnTo>
                  <a:pt x="1311" y="902"/>
                </a:lnTo>
                <a:lnTo>
                  <a:pt x="1292" y="894"/>
                </a:lnTo>
                <a:lnTo>
                  <a:pt x="1277" y="888"/>
                </a:lnTo>
                <a:lnTo>
                  <a:pt x="1254" y="882"/>
                </a:lnTo>
                <a:lnTo>
                  <a:pt x="1242" y="879"/>
                </a:lnTo>
                <a:lnTo>
                  <a:pt x="1239" y="879"/>
                </a:lnTo>
                <a:lnTo>
                  <a:pt x="1239" y="879"/>
                </a:lnTo>
                <a:lnTo>
                  <a:pt x="1262" y="664"/>
                </a:lnTo>
                <a:lnTo>
                  <a:pt x="1262" y="664"/>
                </a:lnTo>
                <a:lnTo>
                  <a:pt x="1257" y="661"/>
                </a:lnTo>
                <a:lnTo>
                  <a:pt x="1249" y="656"/>
                </a:lnTo>
                <a:lnTo>
                  <a:pt x="1236" y="647"/>
                </a:lnTo>
                <a:lnTo>
                  <a:pt x="1213" y="634"/>
                </a:lnTo>
                <a:lnTo>
                  <a:pt x="1200" y="634"/>
                </a:lnTo>
                <a:lnTo>
                  <a:pt x="1200" y="634"/>
                </a:lnTo>
                <a:lnTo>
                  <a:pt x="1186" y="624"/>
                </a:lnTo>
                <a:lnTo>
                  <a:pt x="1176" y="618"/>
                </a:lnTo>
                <a:lnTo>
                  <a:pt x="1171" y="616"/>
                </a:lnTo>
                <a:lnTo>
                  <a:pt x="1166" y="615"/>
                </a:lnTo>
                <a:lnTo>
                  <a:pt x="1166" y="615"/>
                </a:lnTo>
                <a:lnTo>
                  <a:pt x="1150" y="612"/>
                </a:lnTo>
                <a:lnTo>
                  <a:pt x="1142" y="612"/>
                </a:lnTo>
                <a:lnTo>
                  <a:pt x="1134" y="615"/>
                </a:lnTo>
                <a:lnTo>
                  <a:pt x="1134" y="615"/>
                </a:lnTo>
                <a:lnTo>
                  <a:pt x="1123" y="617"/>
                </a:lnTo>
                <a:lnTo>
                  <a:pt x="1111" y="621"/>
                </a:lnTo>
                <a:lnTo>
                  <a:pt x="1090" y="624"/>
                </a:lnTo>
                <a:lnTo>
                  <a:pt x="1090" y="624"/>
                </a:lnTo>
                <a:lnTo>
                  <a:pt x="1067" y="628"/>
                </a:lnTo>
                <a:lnTo>
                  <a:pt x="1057" y="629"/>
                </a:lnTo>
                <a:lnTo>
                  <a:pt x="1051" y="632"/>
                </a:lnTo>
                <a:lnTo>
                  <a:pt x="1051" y="632"/>
                </a:lnTo>
                <a:lnTo>
                  <a:pt x="1047" y="634"/>
                </a:lnTo>
                <a:lnTo>
                  <a:pt x="1041" y="638"/>
                </a:lnTo>
                <a:lnTo>
                  <a:pt x="1041" y="638"/>
                </a:lnTo>
                <a:lnTo>
                  <a:pt x="1034" y="642"/>
                </a:lnTo>
                <a:lnTo>
                  <a:pt x="1031" y="645"/>
                </a:lnTo>
                <a:lnTo>
                  <a:pt x="1030" y="647"/>
                </a:lnTo>
                <a:lnTo>
                  <a:pt x="1034" y="658"/>
                </a:lnTo>
                <a:lnTo>
                  <a:pt x="1024" y="664"/>
                </a:lnTo>
                <a:lnTo>
                  <a:pt x="1043" y="859"/>
                </a:lnTo>
                <a:lnTo>
                  <a:pt x="1015" y="773"/>
                </a:lnTo>
                <a:lnTo>
                  <a:pt x="1015" y="773"/>
                </a:lnTo>
                <a:lnTo>
                  <a:pt x="1018" y="771"/>
                </a:lnTo>
                <a:lnTo>
                  <a:pt x="1021" y="769"/>
                </a:lnTo>
                <a:lnTo>
                  <a:pt x="1021" y="766"/>
                </a:lnTo>
                <a:lnTo>
                  <a:pt x="1021" y="766"/>
                </a:lnTo>
                <a:lnTo>
                  <a:pt x="1019" y="765"/>
                </a:lnTo>
                <a:lnTo>
                  <a:pt x="1018" y="763"/>
                </a:lnTo>
                <a:lnTo>
                  <a:pt x="1015" y="760"/>
                </a:lnTo>
                <a:lnTo>
                  <a:pt x="1015" y="760"/>
                </a:lnTo>
                <a:lnTo>
                  <a:pt x="1004" y="757"/>
                </a:lnTo>
                <a:lnTo>
                  <a:pt x="977" y="664"/>
                </a:lnTo>
                <a:lnTo>
                  <a:pt x="977" y="664"/>
                </a:lnTo>
                <a:lnTo>
                  <a:pt x="985" y="667"/>
                </a:lnTo>
                <a:lnTo>
                  <a:pt x="991" y="668"/>
                </a:lnTo>
                <a:lnTo>
                  <a:pt x="994" y="668"/>
                </a:lnTo>
                <a:lnTo>
                  <a:pt x="994" y="668"/>
                </a:lnTo>
                <a:lnTo>
                  <a:pt x="997" y="668"/>
                </a:lnTo>
                <a:lnTo>
                  <a:pt x="997" y="668"/>
                </a:lnTo>
                <a:lnTo>
                  <a:pt x="1001" y="658"/>
                </a:lnTo>
                <a:lnTo>
                  <a:pt x="1001" y="658"/>
                </a:lnTo>
                <a:lnTo>
                  <a:pt x="1003" y="650"/>
                </a:lnTo>
                <a:lnTo>
                  <a:pt x="1004" y="640"/>
                </a:lnTo>
                <a:lnTo>
                  <a:pt x="1004" y="615"/>
                </a:lnTo>
                <a:lnTo>
                  <a:pt x="1001" y="590"/>
                </a:lnTo>
                <a:lnTo>
                  <a:pt x="1000" y="579"/>
                </a:lnTo>
                <a:lnTo>
                  <a:pt x="998" y="572"/>
                </a:lnTo>
                <a:lnTo>
                  <a:pt x="998" y="572"/>
                </a:lnTo>
                <a:lnTo>
                  <a:pt x="988" y="552"/>
                </a:lnTo>
                <a:lnTo>
                  <a:pt x="985" y="545"/>
                </a:lnTo>
                <a:lnTo>
                  <a:pt x="985" y="545"/>
                </a:lnTo>
                <a:lnTo>
                  <a:pt x="975" y="542"/>
                </a:lnTo>
                <a:lnTo>
                  <a:pt x="969" y="538"/>
                </a:lnTo>
                <a:lnTo>
                  <a:pt x="964" y="536"/>
                </a:lnTo>
                <a:lnTo>
                  <a:pt x="964" y="536"/>
                </a:lnTo>
                <a:lnTo>
                  <a:pt x="964" y="532"/>
                </a:lnTo>
                <a:lnTo>
                  <a:pt x="963" y="526"/>
                </a:lnTo>
                <a:lnTo>
                  <a:pt x="962" y="524"/>
                </a:lnTo>
                <a:lnTo>
                  <a:pt x="959" y="520"/>
                </a:lnTo>
                <a:lnTo>
                  <a:pt x="956" y="516"/>
                </a:lnTo>
                <a:lnTo>
                  <a:pt x="951" y="513"/>
                </a:lnTo>
                <a:lnTo>
                  <a:pt x="951" y="513"/>
                </a:lnTo>
                <a:lnTo>
                  <a:pt x="941" y="507"/>
                </a:lnTo>
                <a:lnTo>
                  <a:pt x="934" y="506"/>
                </a:lnTo>
                <a:lnTo>
                  <a:pt x="930" y="506"/>
                </a:lnTo>
                <a:lnTo>
                  <a:pt x="928" y="506"/>
                </a:lnTo>
                <a:lnTo>
                  <a:pt x="928" y="506"/>
                </a:lnTo>
                <a:lnTo>
                  <a:pt x="926" y="509"/>
                </a:lnTo>
                <a:lnTo>
                  <a:pt x="923" y="512"/>
                </a:lnTo>
                <a:lnTo>
                  <a:pt x="922" y="513"/>
                </a:lnTo>
                <a:lnTo>
                  <a:pt x="922" y="513"/>
                </a:lnTo>
                <a:lnTo>
                  <a:pt x="910" y="513"/>
                </a:lnTo>
                <a:lnTo>
                  <a:pt x="902" y="514"/>
                </a:lnTo>
                <a:lnTo>
                  <a:pt x="896" y="515"/>
                </a:lnTo>
                <a:lnTo>
                  <a:pt x="896" y="515"/>
                </a:lnTo>
                <a:lnTo>
                  <a:pt x="888" y="516"/>
                </a:lnTo>
                <a:lnTo>
                  <a:pt x="879" y="518"/>
                </a:lnTo>
                <a:lnTo>
                  <a:pt x="866" y="519"/>
                </a:lnTo>
                <a:lnTo>
                  <a:pt x="866" y="519"/>
                </a:lnTo>
                <a:lnTo>
                  <a:pt x="828" y="497"/>
                </a:lnTo>
                <a:lnTo>
                  <a:pt x="780" y="469"/>
                </a:lnTo>
                <a:lnTo>
                  <a:pt x="766" y="460"/>
                </a:lnTo>
                <a:lnTo>
                  <a:pt x="766" y="460"/>
                </a:lnTo>
                <a:lnTo>
                  <a:pt x="825" y="427"/>
                </a:lnTo>
                <a:lnTo>
                  <a:pt x="855" y="411"/>
                </a:lnTo>
                <a:lnTo>
                  <a:pt x="893" y="411"/>
                </a:lnTo>
                <a:lnTo>
                  <a:pt x="893" y="411"/>
                </a:lnTo>
                <a:lnTo>
                  <a:pt x="899" y="409"/>
                </a:lnTo>
                <a:lnTo>
                  <a:pt x="908" y="406"/>
                </a:lnTo>
                <a:lnTo>
                  <a:pt x="922" y="401"/>
                </a:lnTo>
                <a:lnTo>
                  <a:pt x="922" y="401"/>
                </a:lnTo>
                <a:lnTo>
                  <a:pt x="928" y="397"/>
                </a:lnTo>
                <a:lnTo>
                  <a:pt x="936" y="393"/>
                </a:lnTo>
                <a:lnTo>
                  <a:pt x="944" y="385"/>
                </a:lnTo>
                <a:lnTo>
                  <a:pt x="946" y="382"/>
                </a:lnTo>
                <a:lnTo>
                  <a:pt x="946" y="382"/>
                </a:lnTo>
                <a:lnTo>
                  <a:pt x="947" y="377"/>
                </a:lnTo>
                <a:lnTo>
                  <a:pt x="951" y="371"/>
                </a:lnTo>
                <a:lnTo>
                  <a:pt x="956" y="363"/>
                </a:lnTo>
                <a:lnTo>
                  <a:pt x="956" y="353"/>
                </a:lnTo>
                <a:lnTo>
                  <a:pt x="983" y="316"/>
                </a:lnTo>
                <a:lnTo>
                  <a:pt x="979" y="306"/>
                </a:lnTo>
                <a:lnTo>
                  <a:pt x="935" y="282"/>
                </a:lnTo>
                <a:lnTo>
                  <a:pt x="903" y="334"/>
                </a:lnTo>
                <a:lnTo>
                  <a:pt x="903" y="334"/>
                </a:lnTo>
                <a:lnTo>
                  <a:pt x="869" y="343"/>
                </a:lnTo>
                <a:lnTo>
                  <a:pt x="869" y="343"/>
                </a:lnTo>
                <a:lnTo>
                  <a:pt x="866" y="346"/>
                </a:lnTo>
                <a:lnTo>
                  <a:pt x="862" y="349"/>
                </a:lnTo>
                <a:lnTo>
                  <a:pt x="852" y="360"/>
                </a:lnTo>
                <a:lnTo>
                  <a:pt x="840" y="377"/>
                </a:lnTo>
                <a:lnTo>
                  <a:pt x="783" y="401"/>
                </a:lnTo>
                <a:lnTo>
                  <a:pt x="706" y="420"/>
                </a:lnTo>
                <a:lnTo>
                  <a:pt x="664" y="393"/>
                </a:lnTo>
                <a:lnTo>
                  <a:pt x="664" y="393"/>
                </a:lnTo>
                <a:lnTo>
                  <a:pt x="635" y="335"/>
                </a:lnTo>
                <a:lnTo>
                  <a:pt x="605" y="274"/>
                </a:lnTo>
                <a:lnTo>
                  <a:pt x="605" y="274"/>
                </a:lnTo>
                <a:lnTo>
                  <a:pt x="605" y="270"/>
                </a:lnTo>
                <a:lnTo>
                  <a:pt x="606" y="264"/>
                </a:lnTo>
                <a:lnTo>
                  <a:pt x="608" y="258"/>
                </a:lnTo>
                <a:lnTo>
                  <a:pt x="611" y="247"/>
                </a:lnTo>
                <a:lnTo>
                  <a:pt x="614" y="228"/>
                </a:lnTo>
                <a:lnTo>
                  <a:pt x="614" y="228"/>
                </a:lnTo>
                <a:lnTo>
                  <a:pt x="618" y="229"/>
                </a:lnTo>
                <a:lnTo>
                  <a:pt x="625" y="230"/>
                </a:lnTo>
                <a:lnTo>
                  <a:pt x="635" y="229"/>
                </a:lnTo>
                <a:lnTo>
                  <a:pt x="640" y="229"/>
                </a:lnTo>
                <a:lnTo>
                  <a:pt x="643" y="227"/>
                </a:lnTo>
                <a:lnTo>
                  <a:pt x="643" y="227"/>
                </a:lnTo>
                <a:lnTo>
                  <a:pt x="649" y="223"/>
                </a:lnTo>
                <a:lnTo>
                  <a:pt x="654" y="222"/>
                </a:lnTo>
                <a:lnTo>
                  <a:pt x="655" y="221"/>
                </a:lnTo>
                <a:lnTo>
                  <a:pt x="656" y="218"/>
                </a:lnTo>
                <a:lnTo>
                  <a:pt x="656" y="214"/>
                </a:lnTo>
                <a:lnTo>
                  <a:pt x="656" y="214"/>
                </a:lnTo>
                <a:lnTo>
                  <a:pt x="656" y="210"/>
                </a:lnTo>
                <a:lnTo>
                  <a:pt x="658" y="209"/>
                </a:lnTo>
                <a:lnTo>
                  <a:pt x="661" y="205"/>
                </a:lnTo>
                <a:lnTo>
                  <a:pt x="666" y="201"/>
                </a:lnTo>
                <a:lnTo>
                  <a:pt x="668" y="199"/>
                </a:lnTo>
                <a:lnTo>
                  <a:pt x="670" y="195"/>
                </a:lnTo>
                <a:lnTo>
                  <a:pt x="670" y="195"/>
                </a:lnTo>
                <a:lnTo>
                  <a:pt x="674" y="180"/>
                </a:lnTo>
                <a:lnTo>
                  <a:pt x="677" y="175"/>
                </a:lnTo>
                <a:lnTo>
                  <a:pt x="677" y="175"/>
                </a:lnTo>
                <a:lnTo>
                  <a:pt x="679" y="170"/>
                </a:lnTo>
                <a:lnTo>
                  <a:pt x="682" y="165"/>
                </a:lnTo>
                <a:lnTo>
                  <a:pt x="683" y="162"/>
                </a:lnTo>
                <a:lnTo>
                  <a:pt x="683" y="162"/>
                </a:lnTo>
                <a:lnTo>
                  <a:pt x="680" y="157"/>
                </a:lnTo>
                <a:lnTo>
                  <a:pt x="676" y="147"/>
                </a:lnTo>
                <a:lnTo>
                  <a:pt x="667" y="137"/>
                </a:lnTo>
                <a:lnTo>
                  <a:pt x="676" y="108"/>
                </a:lnTo>
                <a:lnTo>
                  <a:pt x="676" y="108"/>
                </a:lnTo>
                <a:lnTo>
                  <a:pt x="708" y="111"/>
                </a:lnTo>
                <a:lnTo>
                  <a:pt x="730" y="113"/>
                </a:lnTo>
                <a:lnTo>
                  <a:pt x="736" y="113"/>
                </a:lnTo>
                <a:lnTo>
                  <a:pt x="738" y="113"/>
                </a:lnTo>
                <a:lnTo>
                  <a:pt x="738" y="111"/>
                </a:lnTo>
                <a:lnTo>
                  <a:pt x="738" y="111"/>
                </a:lnTo>
                <a:lnTo>
                  <a:pt x="736" y="109"/>
                </a:lnTo>
                <a:lnTo>
                  <a:pt x="731" y="105"/>
                </a:lnTo>
                <a:lnTo>
                  <a:pt x="714" y="95"/>
                </a:lnTo>
                <a:lnTo>
                  <a:pt x="696" y="83"/>
                </a:lnTo>
                <a:lnTo>
                  <a:pt x="688" y="77"/>
                </a:lnTo>
                <a:lnTo>
                  <a:pt x="680" y="71"/>
                </a:lnTo>
                <a:lnTo>
                  <a:pt x="680" y="71"/>
                </a:lnTo>
                <a:lnTo>
                  <a:pt x="672" y="42"/>
                </a:lnTo>
                <a:lnTo>
                  <a:pt x="667" y="27"/>
                </a:lnTo>
                <a:lnTo>
                  <a:pt x="664" y="21"/>
                </a:lnTo>
                <a:lnTo>
                  <a:pt x="661" y="19"/>
                </a:lnTo>
                <a:lnTo>
                  <a:pt x="661" y="19"/>
                </a:lnTo>
                <a:lnTo>
                  <a:pt x="649" y="14"/>
                </a:lnTo>
                <a:lnTo>
                  <a:pt x="630" y="8"/>
                </a:lnTo>
                <a:lnTo>
                  <a:pt x="610" y="2"/>
                </a:lnTo>
                <a:lnTo>
                  <a:pt x="602" y="1"/>
                </a:lnTo>
                <a:lnTo>
                  <a:pt x="596" y="1"/>
                </a:lnTo>
                <a:lnTo>
                  <a:pt x="596" y="1"/>
                </a:lnTo>
                <a:lnTo>
                  <a:pt x="588" y="1"/>
                </a:lnTo>
                <a:lnTo>
                  <a:pt x="578" y="0"/>
                </a:lnTo>
                <a:lnTo>
                  <a:pt x="569" y="0"/>
                </a:lnTo>
                <a:lnTo>
                  <a:pt x="563" y="0"/>
                </a:lnTo>
                <a:lnTo>
                  <a:pt x="558" y="2"/>
                </a:lnTo>
                <a:lnTo>
                  <a:pt x="558" y="2"/>
                </a:lnTo>
                <a:lnTo>
                  <a:pt x="536" y="12"/>
                </a:lnTo>
                <a:lnTo>
                  <a:pt x="528" y="15"/>
                </a:lnTo>
                <a:lnTo>
                  <a:pt x="522" y="20"/>
                </a:lnTo>
                <a:lnTo>
                  <a:pt x="522" y="20"/>
                </a:lnTo>
                <a:lnTo>
                  <a:pt x="519" y="22"/>
                </a:lnTo>
                <a:lnTo>
                  <a:pt x="516" y="28"/>
                </a:lnTo>
                <a:lnTo>
                  <a:pt x="506" y="46"/>
                </a:lnTo>
                <a:lnTo>
                  <a:pt x="494" y="73"/>
                </a:lnTo>
                <a:lnTo>
                  <a:pt x="494" y="73"/>
                </a:lnTo>
                <a:lnTo>
                  <a:pt x="487" y="93"/>
                </a:lnTo>
                <a:lnTo>
                  <a:pt x="482" y="105"/>
                </a:lnTo>
                <a:lnTo>
                  <a:pt x="482" y="110"/>
                </a:lnTo>
                <a:lnTo>
                  <a:pt x="482" y="113"/>
                </a:lnTo>
                <a:lnTo>
                  <a:pt x="482" y="113"/>
                </a:lnTo>
                <a:lnTo>
                  <a:pt x="488" y="116"/>
                </a:lnTo>
                <a:lnTo>
                  <a:pt x="492" y="119"/>
                </a:lnTo>
                <a:lnTo>
                  <a:pt x="499" y="145"/>
                </a:lnTo>
                <a:lnTo>
                  <a:pt x="509" y="155"/>
                </a:lnTo>
                <a:lnTo>
                  <a:pt x="509" y="155"/>
                </a:lnTo>
                <a:lnTo>
                  <a:pt x="504" y="159"/>
                </a:lnTo>
                <a:lnTo>
                  <a:pt x="495" y="165"/>
                </a:lnTo>
                <a:lnTo>
                  <a:pt x="495" y="165"/>
                </a:lnTo>
                <a:lnTo>
                  <a:pt x="491" y="168"/>
                </a:lnTo>
                <a:lnTo>
                  <a:pt x="488" y="170"/>
                </a:lnTo>
                <a:lnTo>
                  <a:pt x="486" y="175"/>
                </a:lnTo>
                <a:lnTo>
                  <a:pt x="476" y="194"/>
                </a:lnTo>
                <a:lnTo>
                  <a:pt x="476" y="194"/>
                </a:lnTo>
                <a:lnTo>
                  <a:pt x="470" y="204"/>
                </a:lnTo>
                <a:lnTo>
                  <a:pt x="465" y="211"/>
                </a:lnTo>
                <a:lnTo>
                  <a:pt x="459" y="218"/>
                </a:lnTo>
                <a:lnTo>
                  <a:pt x="459" y="218"/>
                </a:lnTo>
                <a:lnTo>
                  <a:pt x="452" y="222"/>
                </a:lnTo>
                <a:lnTo>
                  <a:pt x="444" y="226"/>
                </a:lnTo>
                <a:lnTo>
                  <a:pt x="435" y="232"/>
                </a:lnTo>
                <a:lnTo>
                  <a:pt x="431" y="236"/>
                </a:lnTo>
                <a:lnTo>
                  <a:pt x="426" y="241"/>
                </a:lnTo>
                <a:lnTo>
                  <a:pt x="426" y="241"/>
                </a:lnTo>
                <a:lnTo>
                  <a:pt x="423" y="245"/>
                </a:lnTo>
                <a:lnTo>
                  <a:pt x="421" y="252"/>
                </a:lnTo>
                <a:lnTo>
                  <a:pt x="414" y="272"/>
                </a:lnTo>
                <a:lnTo>
                  <a:pt x="398" y="326"/>
                </a:lnTo>
                <a:lnTo>
                  <a:pt x="384" y="382"/>
                </a:lnTo>
                <a:lnTo>
                  <a:pt x="376" y="413"/>
                </a:lnTo>
                <a:lnTo>
                  <a:pt x="376" y="413"/>
                </a:lnTo>
                <a:lnTo>
                  <a:pt x="370" y="478"/>
                </a:lnTo>
                <a:lnTo>
                  <a:pt x="367" y="518"/>
                </a:lnTo>
                <a:lnTo>
                  <a:pt x="367" y="542"/>
                </a:lnTo>
                <a:lnTo>
                  <a:pt x="367" y="542"/>
                </a:lnTo>
                <a:lnTo>
                  <a:pt x="367" y="552"/>
                </a:lnTo>
                <a:lnTo>
                  <a:pt x="366" y="563"/>
                </a:lnTo>
                <a:lnTo>
                  <a:pt x="366" y="570"/>
                </a:lnTo>
                <a:lnTo>
                  <a:pt x="367" y="575"/>
                </a:lnTo>
                <a:lnTo>
                  <a:pt x="367" y="575"/>
                </a:lnTo>
                <a:lnTo>
                  <a:pt x="369" y="576"/>
                </a:lnTo>
                <a:lnTo>
                  <a:pt x="373" y="578"/>
                </a:lnTo>
                <a:lnTo>
                  <a:pt x="376" y="579"/>
                </a:lnTo>
                <a:lnTo>
                  <a:pt x="376" y="579"/>
                </a:lnTo>
                <a:close/>
                <a:moveTo>
                  <a:pt x="578" y="459"/>
                </a:moveTo>
                <a:lnTo>
                  <a:pt x="584" y="445"/>
                </a:lnTo>
                <a:lnTo>
                  <a:pt x="584" y="445"/>
                </a:lnTo>
                <a:lnTo>
                  <a:pt x="611" y="461"/>
                </a:lnTo>
                <a:lnTo>
                  <a:pt x="638" y="474"/>
                </a:lnTo>
                <a:lnTo>
                  <a:pt x="671" y="489"/>
                </a:lnTo>
                <a:lnTo>
                  <a:pt x="671" y="489"/>
                </a:lnTo>
                <a:lnTo>
                  <a:pt x="692" y="497"/>
                </a:lnTo>
                <a:lnTo>
                  <a:pt x="697" y="498"/>
                </a:lnTo>
                <a:lnTo>
                  <a:pt x="701" y="498"/>
                </a:lnTo>
                <a:lnTo>
                  <a:pt x="705" y="497"/>
                </a:lnTo>
                <a:lnTo>
                  <a:pt x="709" y="497"/>
                </a:lnTo>
                <a:lnTo>
                  <a:pt x="717" y="499"/>
                </a:lnTo>
                <a:lnTo>
                  <a:pt x="717" y="499"/>
                </a:lnTo>
                <a:lnTo>
                  <a:pt x="729" y="503"/>
                </a:lnTo>
                <a:lnTo>
                  <a:pt x="742" y="508"/>
                </a:lnTo>
                <a:lnTo>
                  <a:pt x="768" y="521"/>
                </a:lnTo>
                <a:lnTo>
                  <a:pt x="790" y="533"/>
                </a:lnTo>
                <a:lnTo>
                  <a:pt x="799" y="539"/>
                </a:lnTo>
                <a:lnTo>
                  <a:pt x="799" y="539"/>
                </a:lnTo>
                <a:lnTo>
                  <a:pt x="793" y="544"/>
                </a:lnTo>
                <a:lnTo>
                  <a:pt x="790" y="549"/>
                </a:lnTo>
                <a:lnTo>
                  <a:pt x="790" y="552"/>
                </a:lnTo>
                <a:lnTo>
                  <a:pt x="790" y="555"/>
                </a:lnTo>
                <a:lnTo>
                  <a:pt x="790" y="555"/>
                </a:lnTo>
                <a:lnTo>
                  <a:pt x="791" y="557"/>
                </a:lnTo>
                <a:lnTo>
                  <a:pt x="796" y="558"/>
                </a:lnTo>
                <a:lnTo>
                  <a:pt x="807" y="560"/>
                </a:lnTo>
                <a:lnTo>
                  <a:pt x="829" y="558"/>
                </a:lnTo>
                <a:lnTo>
                  <a:pt x="836" y="558"/>
                </a:lnTo>
                <a:lnTo>
                  <a:pt x="843" y="568"/>
                </a:lnTo>
                <a:lnTo>
                  <a:pt x="843" y="568"/>
                </a:lnTo>
                <a:lnTo>
                  <a:pt x="839" y="578"/>
                </a:lnTo>
                <a:lnTo>
                  <a:pt x="832" y="592"/>
                </a:lnTo>
                <a:lnTo>
                  <a:pt x="832" y="592"/>
                </a:lnTo>
                <a:lnTo>
                  <a:pt x="831" y="597"/>
                </a:lnTo>
                <a:lnTo>
                  <a:pt x="831" y="599"/>
                </a:lnTo>
                <a:lnTo>
                  <a:pt x="832" y="600"/>
                </a:lnTo>
                <a:lnTo>
                  <a:pt x="832" y="602"/>
                </a:lnTo>
                <a:lnTo>
                  <a:pt x="832" y="602"/>
                </a:lnTo>
                <a:lnTo>
                  <a:pt x="839" y="598"/>
                </a:lnTo>
                <a:lnTo>
                  <a:pt x="845" y="594"/>
                </a:lnTo>
                <a:lnTo>
                  <a:pt x="849" y="592"/>
                </a:lnTo>
                <a:lnTo>
                  <a:pt x="849" y="592"/>
                </a:lnTo>
                <a:lnTo>
                  <a:pt x="854" y="588"/>
                </a:lnTo>
                <a:lnTo>
                  <a:pt x="858" y="586"/>
                </a:lnTo>
                <a:lnTo>
                  <a:pt x="869" y="581"/>
                </a:lnTo>
                <a:lnTo>
                  <a:pt x="869" y="581"/>
                </a:lnTo>
                <a:lnTo>
                  <a:pt x="875" y="578"/>
                </a:lnTo>
                <a:lnTo>
                  <a:pt x="879" y="575"/>
                </a:lnTo>
                <a:lnTo>
                  <a:pt x="879" y="575"/>
                </a:lnTo>
                <a:lnTo>
                  <a:pt x="881" y="575"/>
                </a:lnTo>
                <a:lnTo>
                  <a:pt x="882" y="576"/>
                </a:lnTo>
                <a:lnTo>
                  <a:pt x="885" y="579"/>
                </a:lnTo>
                <a:lnTo>
                  <a:pt x="892" y="594"/>
                </a:lnTo>
                <a:lnTo>
                  <a:pt x="892" y="594"/>
                </a:lnTo>
                <a:lnTo>
                  <a:pt x="882" y="599"/>
                </a:lnTo>
                <a:lnTo>
                  <a:pt x="874" y="604"/>
                </a:lnTo>
                <a:lnTo>
                  <a:pt x="869" y="608"/>
                </a:lnTo>
                <a:lnTo>
                  <a:pt x="869" y="608"/>
                </a:lnTo>
                <a:lnTo>
                  <a:pt x="867" y="611"/>
                </a:lnTo>
                <a:lnTo>
                  <a:pt x="866" y="614"/>
                </a:lnTo>
                <a:lnTo>
                  <a:pt x="866" y="617"/>
                </a:lnTo>
                <a:lnTo>
                  <a:pt x="866" y="621"/>
                </a:lnTo>
                <a:lnTo>
                  <a:pt x="866" y="621"/>
                </a:lnTo>
                <a:lnTo>
                  <a:pt x="866" y="622"/>
                </a:lnTo>
                <a:lnTo>
                  <a:pt x="867" y="622"/>
                </a:lnTo>
                <a:lnTo>
                  <a:pt x="870" y="622"/>
                </a:lnTo>
                <a:lnTo>
                  <a:pt x="879" y="617"/>
                </a:lnTo>
                <a:lnTo>
                  <a:pt x="888" y="612"/>
                </a:lnTo>
                <a:lnTo>
                  <a:pt x="891" y="611"/>
                </a:lnTo>
                <a:lnTo>
                  <a:pt x="892" y="611"/>
                </a:lnTo>
                <a:lnTo>
                  <a:pt x="892" y="611"/>
                </a:lnTo>
                <a:lnTo>
                  <a:pt x="892" y="612"/>
                </a:lnTo>
                <a:lnTo>
                  <a:pt x="894" y="612"/>
                </a:lnTo>
                <a:lnTo>
                  <a:pt x="899" y="612"/>
                </a:lnTo>
                <a:lnTo>
                  <a:pt x="911" y="608"/>
                </a:lnTo>
                <a:lnTo>
                  <a:pt x="911" y="608"/>
                </a:lnTo>
                <a:lnTo>
                  <a:pt x="914" y="606"/>
                </a:lnTo>
                <a:lnTo>
                  <a:pt x="916" y="605"/>
                </a:lnTo>
                <a:lnTo>
                  <a:pt x="916" y="602"/>
                </a:lnTo>
                <a:lnTo>
                  <a:pt x="916" y="599"/>
                </a:lnTo>
                <a:lnTo>
                  <a:pt x="915" y="598"/>
                </a:lnTo>
                <a:lnTo>
                  <a:pt x="915" y="598"/>
                </a:lnTo>
                <a:lnTo>
                  <a:pt x="924" y="592"/>
                </a:lnTo>
                <a:lnTo>
                  <a:pt x="924" y="592"/>
                </a:lnTo>
                <a:lnTo>
                  <a:pt x="928" y="588"/>
                </a:lnTo>
                <a:lnTo>
                  <a:pt x="930" y="585"/>
                </a:lnTo>
                <a:lnTo>
                  <a:pt x="935" y="572"/>
                </a:lnTo>
                <a:lnTo>
                  <a:pt x="935" y="572"/>
                </a:lnTo>
                <a:lnTo>
                  <a:pt x="936" y="568"/>
                </a:lnTo>
                <a:lnTo>
                  <a:pt x="936" y="566"/>
                </a:lnTo>
                <a:lnTo>
                  <a:pt x="935" y="563"/>
                </a:lnTo>
                <a:lnTo>
                  <a:pt x="935" y="562"/>
                </a:lnTo>
                <a:lnTo>
                  <a:pt x="933" y="562"/>
                </a:lnTo>
                <a:lnTo>
                  <a:pt x="932" y="562"/>
                </a:lnTo>
                <a:lnTo>
                  <a:pt x="928" y="549"/>
                </a:lnTo>
                <a:lnTo>
                  <a:pt x="948" y="545"/>
                </a:lnTo>
                <a:lnTo>
                  <a:pt x="948" y="545"/>
                </a:lnTo>
                <a:lnTo>
                  <a:pt x="948" y="551"/>
                </a:lnTo>
                <a:lnTo>
                  <a:pt x="948" y="566"/>
                </a:lnTo>
                <a:lnTo>
                  <a:pt x="948" y="566"/>
                </a:lnTo>
                <a:lnTo>
                  <a:pt x="948" y="573"/>
                </a:lnTo>
                <a:lnTo>
                  <a:pt x="951" y="580"/>
                </a:lnTo>
                <a:lnTo>
                  <a:pt x="958" y="594"/>
                </a:lnTo>
                <a:lnTo>
                  <a:pt x="958" y="594"/>
                </a:lnTo>
                <a:lnTo>
                  <a:pt x="962" y="602"/>
                </a:lnTo>
                <a:lnTo>
                  <a:pt x="965" y="605"/>
                </a:lnTo>
                <a:lnTo>
                  <a:pt x="969" y="608"/>
                </a:lnTo>
                <a:lnTo>
                  <a:pt x="971" y="608"/>
                </a:lnTo>
                <a:lnTo>
                  <a:pt x="971" y="608"/>
                </a:lnTo>
                <a:lnTo>
                  <a:pt x="971" y="609"/>
                </a:lnTo>
                <a:lnTo>
                  <a:pt x="971" y="609"/>
                </a:lnTo>
                <a:lnTo>
                  <a:pt x="969" y="610"/>
                </a:lnTo>
                <a:lnTo>
                  <a:pt x="964" y="614"/>
                </a:lnTo>
                <a:lnTo>
                  <a:pt x="958" y="618"/>
                </a:lnTo>
                <a:lnTo>
                  <a:pt x="958" y="618"/>
                </a:lnTo>
                <a:lnTo>
                  <a:pt x="953" y="623"/>
                </a:lnTo>
                <a:lnTo>
                  <a:pt x="951" y="627"/>
                </a:lnTo>
                <a:lnTo>
                  <a:pt x="951" y="633"/>
                </a:lnTo>
                <a:lnTo>
                  <a:pt x="951" y="641"/>
                </a:lnTo>
                <a:lnTo>
                  <a:pt x="951" y="641"/>
                </a:lnTo>
                <a:lnTo>
                  <a:pt x="953" y="651"/>
                </a:lnTo>
                <a:lnTo>
                  <a:pt x="957" y="659"/>
                </a:lnTo>
                <a:lnTo>
                  <a:pt x="959" y="669"/>
                </a:lnTo>
                <a:lnTo>
                  <a:pt x="962" y="681"/>
                </a:lnTo>
                <a:lnTo>
                  <a:pt x="962" y="681"/>
                </a:lnTo>
                <a:lnTo>
                  <a:pt x="964" y="700"/>
                </a:lnTo>
                <a:lnTo>
                  <a:pt x="970" y="727"/>
                </a:lnTo>
                <a:lnTo>
                  <a:pt x="977" y="760"/>
                </a:lnTo>
                <a:lnTo>
                  <a:pt x="975" y="766"/>
                </a:lnTo>
                <a:lnTo>
                  <a:pt x="981" y="773"/>
                </a:lnTo>
                <a:lnTo>
                  <a:pt x="981" y="773"/>
                </a:lnTo>
                <a:lnTo>
                  <a:pt x="983" y="778"/>
                </a:lnTo>
                <a:lnTo>
                  <a:pt x="986" y="782"/>
                </a:lnTo>
                <a:lnTo>
                  <a:pt x="988" y="783"/>
                </a:lnTo>
                <a:lnTo>
                  <a:pt x="988" y="783"/>
                </a:lnTo>
                <a:lnTo>
                  <a:pt x="967" y="807"/>
                </a:lnTo>
                <a:lnTo>
                  <a:pt x="916" y="859"/>
                </a:lnTo>
                <a:lnTo>
                  <a:pt x="866" y="909"/>
                </a:lnTo>
                <a:lnTo>
                  <a:pt x="843" y="932"/>
                </a:lnTo>
                <a:lnTo>
                  <a:pt x="843" y="932"/>
                </a:lnTo>
                <a:lnTo>
                  <a:pt x="855" y="904"/>
                </a:lnTo>
                <a:lnTo>
                  <a:pt x="863" y="884"/>
                </a:lnTo>
                <a:lnTo>
                  <a:pt x="869" y="870"/>
                </a:lnTo>
                <a:lnTo>
                  <a:pt x="869" y="870"/>
                </a:lnTo>
                <a:lnTo>
                  <a:pt x="872" y="850"/>
                </a:lnTo>
                <a:lnTo>
                  <a:pt x="875" y="822"/>
                </a:lnTo>
                <a:lnTo>
                  <a:pt x="878" y="794"/>
                </a:lnTo>
                <a:lnTo>
                  <a:pt x="879" y="779"/>
                </a:lnTo>
                <a:lnTo>
                  <a:pt x="879" y="779"/>
                </a:lnTo>
                <a:lnTo>
                  <a:pt x="874" y="772"/>
                </a:lnTo>
                <a:lnTo>
                  <a:pt x="864" y="755"/>
                </a:lnTo>
                <a:lnTo>
                  <a:pt x="851" y="739"/>
                </a:lnTo>
                <a:lnTo>
                  <a:pt x="845" y="733"/>
                </a:lnTo>
                <a:lnTo>
                  <a:pt x="839" y="727"/>
                </a:lnTo>
                <a:lnTo>
                  <a:pt x="839" y="727"/>
                </a:lnTo>
                <a:lnTo>
                  <a:pt x="827" y="722"/>
                </a:lnTo>
                <a:lnTo>
                  <a:pt x="804" y="712"/>
                </a:lnTo>
                <a:lnTo>
                  <a:pt x="743" y="689"/>
                </a:lnTo>
                <a:lnTo>
                  <a:pt x="684" y="668"/>
                </a:lnTo>
                <a:lnTo>
                  <a:pt x="664" y="659"/>
                </a:lnTo>
                <a:lnTo>
                  <a:pt x="654" y="655"/>
                </a:lnTo>
                <a:lnTo>
                  <a:pt x="654" y="655"/>
                </a:lnTo>
                <a:lnTo>
                  <a:pt x="650" y="650"/>
                </a:lnTo>
                <a:lnTo>
                  <a:pt x="647" y="647"/>
                </a:lnTo>
                <a:lnTo>
                  <a:pt x="644" y="645"/>
                </a:lnTo>
                <a:lnTo>
                  <a:pt x="641" y="641"/>
                </a:lnTo>
                <a:lnTo>
                  <a:pt x="641" y="641"/>
                </a:lnTo>
                <a:lnTo>
                  <a:pt x="634" y="628"/>
                </a:lnTo>
                <a:lnTo>
                  <a:pt x="624" y="611"/>
                </a:lnTo>
                <a:lnTo>
                  <a:pt x="624" y="611"/>
                </a:lnTo>
                <a:lnTo>
                  <a:pt x="618" y="602"/>
                </a:lnTo>
                <a:lnTo>
                  <a:pt x="610" y="592"/>
                </a:lnTo>
                <a:lnTo>
                  <a:pt x="602" y="581"/>
                </a:lnTo>
                <a:lnTo>
                  <a:pt x="600" y="576"/>
                </a:lnTo>
                <a:lnTo>
                  <a:pt x="598" y="572"/>
                </a:lnTo>
                <a:lnTo>
                  <a:pt x="598" y="572"/>
                </a:lnTo>
                <a:lnTo>
                  <a:pt x="596" y="568"/>
                </a:lnTo>
                <a:lnTo>
                  <a:pt x="595" y="564"/>
                </a:lnTo>
                <a:lnTo>
                  <a:pt x="590" y="562"/>
                </a:lnTo>
                <a:lnTo>
                  <a:pt x="587" y="561"/>
                </a:lnTo>
                <a:lnTo>
                  <a:pt x="584" y="558"/>
                </a:lnTo>
                <a:lnTo>
                  <a:pt x="584" y="558"/>
                </a:lnTo>
                <a:lnTo>
                  <a:pt x="580" y="544"/>
                </a:lnTo>
                <a:lnTo>
                  <a:pt x="577" y="534"/>
                </a:lnTo>
                <a:lnTo>
                  <a:pt x="575" y="526"/>
                </a:lnTo>
                <a:lnTo>
                  <a:pt x="575" y="526"/>
                </a:lnTo>
                <a:lnTo>
                  <a:pt x="575" y="510"/>
                </a:lnTo>
                <a:lnTo>
                  <a:pt x="576" y="489"/>
                </a:lnTo>
                <a:lnTo>
                  <a:pt x="578" y="459"/>
                </a:lnTo>
                <a:lnTo>
                  <a:pt x="578" y="459"/>
                </a:lnTo>
                <a:close/>
                <a:moveTo>
                  <a:pt x="727" y="846"/>
                </a:moveTo>
                <a:lnTo>
                  <a:pt x="727" y="846"/>
                </a:lnTo>
                <a:lnTo>
                  <a:pt x="724" y="879"/>
                </a:lnTo>
                <a:lnTo>
                  <a:pt x="721" y="907"/>
                </a:lnTo>
                <a:lnTo>
                  <a:pt x="719" y="919"/>
                </a:lnTo>
                <a:lnTo>
                  <a:pt x="717" y="928"/>
                </a:lnTo>
                <a:lnTo>
                  <a:pt x="717" y="928"/>
                </a:lnTo>
                <a:lnTo>
                  <a:pt x="713" y="945"/>
                </a:lnTo>
                <a:lnTo>
                  <a:pt x="711" y="961"/>
                </a:lnTo>
                <a:lnTo>
                  <a:pt x="708" y="974"/>
                </a:lnTo>
                <a:lnTo>
                  <a:pt x="707" y="981"/>
                </a:lnTo>
                <a:lnTo>
                  <a:pt x="707" y="981"/>
                </a:lnTo>
                <a:lnTo>
                  <a:pt x="700" y="1010"/>
                </a:lnTo>
                <a:lnTo>
                  <a:pt x="694" y="1034"/>
                </a:lnTo>
                <a:lnTo>
                  <a:pt x="677" y="1041"/>
                </a:lnTo>
                <a:lnTo>
                  <a:pt x="677" y="1041"/>
                </a:lnTo>
                <a:lnTo>
                  <a:pt x="680" y="993"/>
                </a:lnTo>
                <a:lnTo>
                  <a:pt x="682" y="959"/>
                </a:lnTo>
                <a:lnTo>
                  <a:pt x="682" y="945"/>
                </a:lnTo>
                <a:lnTo>
                  <a:pt x="680" y="938"/>
                </a:lnTo>
                <a:lnTo>
                  <a:pt x="680" y="938"/>
                </a:lnTo>
                <a:lnTo>
                  <a:pt x="661" y="879"/>
                </a:lnTo>
                <a:lnTo>
                  <a:pt x="661" y="879"/>
                </a:lnTo>
                <a:lnTo>
                  <a:pt x="656" y="865"/>
                </a:lnTo>
                <a:lnTo>
                  <a:pt x="652" y="849"/>
                </a:lnTo>
                <a:lnTo>
                  <a:pt x="648" y="830"/>
                </a:lnTo>
                <a:lnTo>
                  <a:pt x="727" y="846"/>
                </a:lnTo>
                <a:close/>
                <a:moveTo>
                  <a:pt x="1004" y="830"/>
                </a:moveTo>
                <a:lnTo>
                  <a:pt x="1004" y="830"/>
                </a:lnTo>
                <a:lnTo>
                  <a:pt x="902" y="951"/>
                </a:lnTo>
                <a:lnTo>
                  <a:pt x="902" y="951"/>
                </a:lnTo>
                <a:lnTo>
                  <a:pt x="832" y="1034"/>
                </a:lnTo>
                <a:lnTo>
                  <a:pt x="832" y="1034"/>
                </a:lnTo>
                <a:lnTo>
                  <a:pt x="834" y="1003"/>
                </a:lnTo>
                <a:lnTo>
                  <a:pt x="837" y="981"/>
                </a:lnTo>
                <a:lnTo>
                  <a:pt x="838" y="973"/>
                </a:lnTo>
                <a:lnTo>
                  <a:pt x="839" y="968"/>
                </a:lnTo>
                <a:lnTo>
                  <a:pt x="839" y="968"/>
                </a:lnTo>
                <a:lnTo>
                  <a:pt x="849" y="959"/>
                </a:lnTo>
                <a:lnTo>
                  <a:pt x="868" y="938"/>
                </a:lnTo>
                <a:lnTo>
                  <a:pt x="894" y="913"/>
                </a:lnTo>
                <a:lnTo>
                  <a:pt x="922" y="885"/>
                </a:lnTo>
                <a:lnTo>
                  <a:pt x="922" y="885"/>
                </a:lnTo>
                <a:lnTo>
                  <a:pt x="948" y="858"/>
                </a:lnTo>
                <a:lnTo>
                  <a:pt x="973" y="831"/>
                </a:lnTo>
                <a:lnTo>
                  <a:pt x="998" y="804"/>
                </a:lnTo>
                <a:lnTo>
                  <a:pt x="1004" y="830"/>
                </a:lnTo>
                <a:close/>
                <a:moveTo>
                  <a:pt x="535" y="1058"/>
                </a:moveTo>
                <a:lnTo>
                  <a:pt x="531" y="1111"/>
                </a:lnTo>
                <a:lnTo>
                  <a:pt x="531" y="1111"/>
                </a:lnTo>
                <a:lnTo>
                  <a:pt x="437" y="1111"/>
                </a:lnTo>
                <a:lnTo>
                  <a:pt x="370" y="1111"/>
                </a:lnTo>
                <a:lnTo>
                  <a:pt x="349" y="1111"/>
                </a:lnTo>
                <a:lnTo>
                  <a:pt x="340" y="1111"/>
                </a:lnTo>
                <a:lnTo>
                  <a:pt x="340" y="1111"/>
                </a:lnTo>
                <a:lnTo>
                  <a:pt x="350" y="1098"/>
                </a:lnTo>
                <a:lnTo>
                  <a:pt x="370" y="1074"/>
                </a:lnTo>
                <a:lnTo>
                  <a:pt x="399" y="1038"/>
                </a:lnTo>
                <a:lnTo>
                  <a:pt x="399" y="1038"/>
                </a:lnTo>
                <a:lnTo>
                  <a:pt x="411" y="1044"/>
                </a:lnTo>
                <a:lnTo>
                  <a:pt x="422" y="1049"/>
                </a:lnTo>
                <a:lnTo>
                  <a:pt x="433" y="1051"/>
                </a:lnTo>
                <a:lnTo>
                  <a:pt x="433" y="1051"/>
                </a:lnTo>
                <a:lnTo>
                  <a:pt x="455" y="1053"/>
                </a:lnTo>
                <a:lnTo>
                  <a:pt x="489" y="1055"/>
                </a:lnTo>
                <a:lnTo>
                  <a:pt x="535" y="1058"/>
                </a:lnTo>
                <a:lnTo>
                  <a:pt x="535" y="1058"/>
                </a:lnTo>
                <a:close/>
                <a:moveTo>
                  <a:pt x="1037" y="955"/>
                </a:moveTo>
                <a:lnTo>
                  <a:pt x="1037" y="955"/>
                </a:lnTo>
                <a:lnTo>
                  <a:pt x="1058" y="1004"/>
                </a:lnTo>
                <a:lnTo>
                  <a:pt x="1075" y="1041"/>
                </a:lnTo>
                <a:lnTo>
                  <a:pt x="1087" y="1068"/>
                </a:lnTo>
                <a:lnTo>
                  <a:pt x="1087" y="1068"/>
                </a:lnTo>
                <a:lnTo>
                  <a:pt x="1093" y="1078"/>
                </a:lnTo>
                <a:lnTo>
                  <a:pt x="1102" y="1088"/>
                </a:lnTo>
                <a:lnTo>
                  <a:pt x="1123" y="1112"/>
                </a:lnTo>
                <a:lnTo>
                  <a:pt x="1149" y="1140"/>
                </a:lnTo>
                <a:lnTo>
                  <a:pt x="1160" y="1160"/>
                </a:lnTo>
                <a:lnTo>
                  <a:pt x="1160" y="1160"/>
                </a:lnTo>
                <a:lnTo>
                  <a:pt x="1159" y="1163"/>
                </a:lnTo>
                <a:lnTo>
                  <a:pt x="1158" y="1168"/>
                </a:lnTo>
                <a:lnTo>
                  <a:pt x="1158" y="1175"/>
                </a:lnTo>
                <a:lnTo>
                  <a:pt x="1158" y="1180"/>
                </a:lnTo>
                <a:lnTo>
                  <a:pt x="1160" y="1183"/>
                </a:lnTo>
                <a:lnTo>
                  <a:pt x="1160" y="1183"/>
                </a:lnTo>
                <a:lnTo>
                  <a:pt x="1162" y="1187"/>
                </a:lnTo>
                <a:lnTo>
                  <a:pt x="1165" y="1189"/>
                </a:lnTo>
                <a:lnTo>
                  <a:pt x="1170" y="1190"/>
                </a:lnTo>
                <a:lnTo>
                  <a:pt x="1173" y="1190"/>
                </a:lnTo>
                <a:lnTo>
                  <a:pt x="1183" y="1189"/>
                </a:lnTo>
                <a:lnTo>
                  <a:pt x="1192" y="1187"/>
                </a:lnTo>
                <a:lnTo>
                  <a:pt x="1192" y="1187"/>
                </a:lnTo>
                <a:lnTo>
                  <a:pt x="1196" y="1184"/>
                </a:lnTo>
                <a:lnTo>
                  <a:pt x="1198" y="1183"/>
                </a:lnTo>
                <a:lnTo>
                  <a:pt x="1198" y="1181"/>
                </a:lnTo>
                <a:lnTo>
                  <a:pt x="1198" y="1178"/>
                </a:lnTo>
                <a:lnTo>
                  <a:pt x="1197" y="1175"/>
                </a:lnTo>
                <a:lnTo>
                  <a:pt x="1196" y="1174"/>
                </a:lnTo>
                <a:lnTo>
                  <a:pt x="1196" y="1174"/>
                </a:lnTo>
                <a:lnTo>
                  <a:pt x="1197" y="1076"/>
                </a:lnTo>
                <a:lnTo>
                  <a:pt x="1197" y="1009"/>
                </a:lnTo>
                <a:lnTo>
                  <a:pt x="1198" y="987"/>
                </a:lnTo>
                <a:lnTo>
                  <a:pt x="1200" y="979"/>
                </a:lnTo>
                <a:lnTo>
                  <a:pt x="1200" y="979"/>
                </a:lnTo>
                <a:lnTo>
                  <a:pt x="1202" y="979"/>
                </a:lnTo>
                <a:lnTo>
                  <a:pt x="1207" y="980"/>
                </a:lnTo>
                <a:lnTo>
                  <a:pt x="1213" y="981"/>
                </a:lnTo>
                <a:lnTo>
                  <a:pt x="1213" y="968"/>
                </a:lnTo>
                <a:lnTo>
                  <a:pt x="1213" y="968"/>
                </a:lnTo>
                <a:lnTo>
                  <a:pt x="1212" y="963"/>
                </a:lnTo>
                <a:lnTo>
                  <a:pt x="1210" y="959"/>
                </a:lnTo>
                <a:lnTo>
                  <a:pt x="1204" y="953"/>
                </a:lnTo>
                <a:lnTo>
                  <a:pt x="1196" y="942"/>
                </a:lnTo>
                <a:lnTo>
                  <a:pt x="1196" y="942"/>
                </a:lnTo>
                <a:lnTo>
                  <a:pt x="1191" y="936"/>
                </a:lnTo>
                <a:lnTo>
                  <a:pt x="1189" y="931"/>
                </a:lnTo>
                <a:lnTo>
                  <a:pt x="1188" y="927"/>
                </a:lnTo>
                <a:lnTo>
                  <a:pt x="1186" y="924"/>
                </a:lnTo>
                <a:lnTo>
                  <a:pt x="1188" y="920"/>
                </a:lnTo>
                <a:lnTo>
                  <a:pt x="1189" y="919"/>
                </a:lnTo>
                <a:lnTo>
                  <a:pt x="1189" y="919"/>
                </a:lnTo>
                <a:lnTo>
                  <a:pt x="1192" y="919"/>
                </a:lnTo>
                <a:lnTo>
                  <a:pt x="1202" y="919"/>
                </a:lnTo>
                <a:lnTo>
                  <a:pt x="1222" y="921"/>
                </a:lnTo>
                <a:lnTo>
                  <a:pt x="1255" y="928"/>
                </a:lnTo>
                <a:lnTo>
                  <a:pt x="1255" y="928"/>
                </a:lnTo>
                <a:lnTo>
                  <a:pt x="1275" y="935"/>
                </a:lnTo>
                <a:lnTo>
                  <a:pt x="1293" y="942"/>
                </a:lnTo>
                <a:lnTo>
                  <a:pt x="1311" y="951"/>
                </a:lnTo>
                <a:lnTo>
                  <a:pt x="1329" y="963"/>
                </a:lnTo>
                <a:lnTo>
                  <a:pt x="1347" y="978"/>
                </a:lnTo>
                <a:lnTo>
                  <a:pt x="1365" y="995"/>
                </a:lnTo>
                <a:lnTo>
                  <a:pt x="1385" y="1015"/>
                </a:lnTo>
                <a:lnTo>
                  <a:pt x="1404" y="1038"/>
                </a:lnTo>
                <a:lnTo>
                  <a:pt x="1404" y="1038"/>
                </a:lnTo>
                <a:lnTo>
                  <a:pt x="1414" y="1051"/>
                </a:lnTo>
                <a:lnTo>
                  <a:pt x="1420" y="1067"/>
                </a:lnTo>
                <a:lnTo>
                  <a:pt x="1424" y="1084"/>
                </a:lnTo>
                <a:lnTo>
                  <a:pt x="1428" y="1102"/>
                </a:lnTo>
                <a:lnTo>
                  <a:pt x="1429" y="1120"/>
                </a:lnTo>
                <a:lnTo>
                  <a:pt x="1429" y="1139"/>
                </a:lnTo>
                <a:lnTo>
                  <a:pt x="1428" y="1159"/>
                </a:lnTo>
                <a:lnTo>
                  <a:pt x="1424" y="1178"/>
                </a:lnTo>
                <a:lnTo>
                  <a:pt x="1421" y="1198"/>
                </a:lnTo>
                <a:lnTo>
                  <a:pt x="1416" y="1217"/>
                </a:lnTo>
                <a:lnTo>
                  <a:pt x="1410" y="1236"/>
                </a:lnTo>
                <a:lnTo>
                  <a:pt x="1404" y="1253"/>
                </a:lnTo>
                <a:lnTo>
                  <a:pt x="1397" y="1270"/>
                </a:lnTo>
                <a:lnTo>
                  <a:pt x="1390" y="1284"/>
                </a:lnTo>
                <a:lnTo>
                  <a:pt x="1382" y="1297"/>
                </a:lnTo>
                <a:lnTo>
                  <a:pt x="1374" y="1309"/>
                </a:lnTo>
                <a:lnTo>
                  <a:pt x="1374" y="1309"/>
                </a:lnTo>
                <a:lnTo>
                  <a:pt x="1367" y="1319"/>
                </a:lnTo>
                <a:lnTo>
                  <a:pt x="1357" y="1330"/>
                </a:lnTo>
                <a:lnTo>
                  <a:pt x="1346" y="1339"/>
                </a:lnTo>
                <a:lnTo>
                  <a:pt x="1335" y="1349"/>
                </a:lnTo>
                <a:lnTo>
                  <a:pt x="1323" y="1359"/>
                </a:lnTo>
                <a:lnTo>
                  <a:pt x="1310" y="1367"/>
                </a:lnTo>
                <a:lnTo>
                  <a:pt x="1297" y="1376"/>
                </a:lnTo>
                <a:lnTo>
                  <a:pt x="1283" y="1384"/>
                </a:lnTo>
                <a:lnTo>
                  <a:pt x="1268" y="1391"/>
                </a:lnTo>
                <a:lnTo>
                  <a:pt x="1253" y="1397"/>
                </a:lnTo>
                <a:lnTo>
                  <a:pt x="1238" y="1402"/>
                </a:lnTo>
                <a:lnTo>
                  <a:pt x="1222" y="1407"/>
                </a:lnTo>
                <a:lnTo>
                  <a:pt x="1207" y="1410"/>
                </a:lnTo>
                <a:lnTo>
                  <a:pt x="1191" y="1412"/>
                </a:lnTo>
                <a:lnTo>
                  <a:pt x="1176" y="1413"/>
                </a:lnTo>
                <a:lnTo>
                  <a:pt x="1160" y="1412"/>
                </a:lnTo>
                <a:lnTo>
                  <a:pt x="1160" y="1412"/>
                </a:lnTo>
                <a:lnTo>
                  <a:pt x="1144" y="1409"/>
                </a:lnTo>
                <a:lnTo>
                  <a:pt x="1130" y="1406"/>
                </a:lnTo>
                <a:lnTo>
                  <a:pt x="1114" y="1402"/>
                </a:lnTo>
                <a:lnTo>
                  <a:pt x="1101" y="1397"/>
                </a:lnTo>
                <a:lnTo>
                  <a:pt x="1087" y="1391"/>
                </a:lnTo>
                <a:lnTo>
                  <a:pt x="1073" y="1384"/>
                </a:lnTo>
                <a:lnTo>
                  <a:pt x="1061" y="1377"/>
                </a:lnTo>
                <a:lnTo>
                  <a:pt x="1048" y="1370"/>
                </a:lnTo>
                <a:lnTo>
                  <a:pt x="1025" y="1351"/>
                </a:lnTo>
                <a:lnTo>
                  <a:pt x="1004" y="1333"/>
                </a:lnTo>
                <a:lnTo>
                  <a:pt x="985" y="1313"/>
                </a:lnTo>
                <a:lnTo>
                  <a:pt x="968" y="1293"/>
                </a:lnTo>
                <a:lnTo>
                  <a:pt x="968" y="1293"/>
                </a:lnTo>
                <a:lnTo>
                  <a:pt x="960" y="1282"/>
                </a:lnTo>
                <a:lnTo>
                  <a:pt x="954" y="1270"/>
                </a:lnTo>
                <a:lnTo>
                  <a:pt x="950" y="1257"/>
                </a:lnTo>
                <a:lnTo>
                  <a:pt x="947" y="1242"/>
                </a:lnTo>
                <a:lnTo>
                  <a:pt x="944" y="1229"/>
                </a:lnTo>
                <a:lnTo>
                  <a:pt x="942" y="1213"/>
                </a:lnTo>
                <a:lnTo>
                  <a:pt x="941" y="1184"/>
                </a:lnTo>
                <a:lnTo>
                  <a:pt x="942" y="1156"/>
                </a:lnTo>
                <a:lnTo>
                  <a:pt x="945" y="1128"/>
                </a:lnTo>
                <a:lnTo>
                  <a:pt x="948" y="1105"/>
                </a:lnTo>
                <a:lnTo>
                  <a:pt x="951" y="1087"/>
                </a:lnTo>
                <a:lnTo>
                  <a:pt x="951" y="1087"/>
                </a:lnTo>
                <a:lnTo>
                  <a:pt x="954" y="1076"/>
                </a:lnTo>
                <a:lnTo>
                  <a:pt x="958" y="1064"/>
                </a:lnTo>
                <a:lnTo>
                  <a:pt x="963" y="1053"/>
                </a:lnTo>
                <a:lnTo>
                  <a:pt x="969" y="1041"/>
                </a:lnTo>
                <a:lnTo>
                  <a:pt x="983" y="1019"/>
                </a:lnTo>
                <a:lnTo>
                  <a:pt x="998" y="998"/>
                </a:lnTo>
                <a:lnTo>
                  <a:pt x="1012" y="980"/>
                </a:lnTo>
                <a:lnTo>
                  <a:pt x="1025" y="967"/>
                </a:lnTo>
                <a:lnTo>
                  <a:pt x="1034" y="957"/>
                </a:lnTo>
                <a:lnTo>
                  <a:pt x="1037" y="955"/>
                </a:lnTo>
                <a:lnTo>
                  <a:pt x="1037" y="955"/>
                </a:lnTo>
                <a:close/>
                <a:moveTo>
                  <a:pt x="50" y="1177"/>
                </a:moveTo>
                <a:lnTo>
                  <a:pt x="50" y="1177"/>
                </a:lnTo>
                <a:lnTo>
                  <a:pt x="122" y="1183"/>
                </a:lnTo>
                <a:lnTo>
                  <a:pt x="173" y="1188"/>
                </a:lnTo>
                <a:lnTo>
                  <a:pt x="199" y="1190"/>
                </a:lnTo>
                <a:lnTo>
                  <a:pt x="199" y="1190"/>
                </a:lnTo>
                <a:lnTo>
                  <a:pt x="200" y="1190"/>
                </a:lnTo>
                <a:lnTo>
                  <a:pt x="200" y="1190"/>
                </a:lnTo>
                <a:lnTo>
                  <a:pt x="200" y="1194"/>
                </a:lnTo>
                <a:lnTo>
                  <a:pt x="202" y="1198"/>
                </a:lnTo>
                <a:lnTo>
                  <a:pt x="205" y="1201"/>
                </a:lnTo>
                <a:lnTo>
                  <a:pt x="211" y="1205"/>
                </a:lnTo>
                <a:lnTo>
                  <a:pt x="218" y="1210"/>
                </a:lnTo>
                <a:lnTo>
                  <a:pt x="218" y="1210"/>
                </a:lnTo>
                <a:lnTo>
                  <a:pt x="239" y="1222"/>
                </a:lnTo>
                <a:lnTo>
                  <a:pt x="245" y="1223"/>
                </a:lnTo>
                <a:lnTo>
                  <a:pt x="254" y="1223"/>
                </a:lnTo>
                <a:lnTo>
                  <a:pt x="254" y="1223"/>
                </a:lnTo>
                <a:lnTo>
                  <a:pt x="271" y="1224"/>
                </a:lnTo>
                <a:lnTo>
                  <a:pt x="277" y="1224"/>
                </a:lnTo>
                <a:lnTo>
                  <a:pt x="284" y="1223"/>
                </a:lnTo>
                <a:lnTo>
                  <a:pt x="284" y="1223"/>
                </a:lnTo>
                <a:lnTo>
                  <a:pt x="295" y="1222"/>
                </a:lnTo>
                <a:lnTo>
                  <a:pt x="296" y="1221"/>
                </a:lnTo>
                <a:lnTo>
                  <a:pt x="297" y="1217"/>
                </a:lnTo>
                <a:lnTo>
                  <a:pt x="297" y="1217"/>
                </a:lnTo>
                <a:lnTo>
                  <a:pt x="298" y="1212"/>
                </a:lnTo>
                <a:lnTo>
                  <a:pt x="298" y="1207"/>
                </a:lnTo>
                <a:lnTo>
                  <a:pt x="297" y="1204"/>
                </a:lnTo>
                <a:lnTo>
                  <a:pt x="512" y="1259"/>
                </a:lnTo>
                <a:lnTo>
                  <a:pt x="512" y="1259"/>
                </a:lnTo>
                <a:lnTo>
                  <a:pt x="509" y="1266"/>
                </a:lnTo>
                <a:lnTo>
                  <a:pt x="499" y="1283"/>
                </a:lnTo>
                <a:lnTo>
                  <a:pt x="492" y="1294"/>
                </a:lnTo>
                <a:lnTo>
                  <a:pt x="483" y="1307"/>
                </a:lnTo>
                <a:lnTo>
                  <a:pt x="473" y="1320"/>
                </a:lnTo>
                <a:lnTo>
                  <a:pt x="459" y="1333"/>
                </a:lnTo>
                <a:lnTo>
                  <a:pt x="445" y="1348"/>
                </a:lnTo>
                <a:lnTo>
                  <a:pt x="428" y="1360"/>
                </a:lnTo>
                <a:lnTo>
                  <a:pt x="410" y="1373"/>
                </a:lnTo>
                <a:lnTo>
                  <a:pt x="388" y="1383"/>
                </a:lnTo>
                <a:lnTo>
                  <a:pt x="366" y="1392"/>
                </a:lnTo>
                <a:lnTo>
                  <a:pt x="354" y="1395"/>
                </a:lnTo>
                <a:lnTo>
                  <a:pt x="340" y="1398"/>
                </a:lnTo>
                <a:lnTo>
                  <a:pt x="327" y="1400"/>
                </a:lnTo>
                <a:lnTo>
                  <a:pt x="314" y="1402"/>
                </a:lnTo>
                <a:lnTo>
                  <a:pt x="300" y="1402"/>
                </a:lnTo>
                <a:lnTo>
                  <a:pt x="284" y="1402"/>
                </a:lnTo>
                <a:lnTo>
                  <a:pt x="284" y="1402"/>
                </a:lnTo>
                <a:lnTo>
                  <a:pt x="255" y="1398"/>
                </a:lnTo>
                <a:lnTo>
                  <a:pt x="227" y="1394"/>
                </a:lnTo>
                <a:lnTo>
                  <a:pt x="203" y="1386"/>
                </a:lnTo>
                <a:lnTo>
                  <a:pt x="182" y="1378"/>
                </a:lnTo>
                <a:lnTo>
                  <a:pt x="161" y="1368"/>
                </a:lnTo>
                <a:lnTo>
                  <a:pt x="144" y="1357"/>
                </a:lnTo>
                <a:lnTo>
                  <a:pt x="129" y="1347"/>
                </a:lnTo>
                <a:lnTo>
                  <a:pt x="114" y="1335"/>
                </a:lnTo>
                <a:lnTo>
                  <a:pt x="102" y="1323"/>
                </a:lnTo>
                <a:lnTo>
                  <a:pt x="93" y="1309"/>
                </a:lnTo>
                <a:lnTo>
                  <a:pt x="83" y="1299"/>
                </a:lnTo>
                <a:lnTo>
                  <a:pt x="76" y="1288"/>
                </a:lnTo>
                <a:lnTo>
                  <a:pt x="65" y="1269"/>
                </a:lnTo>
                <a:lnTo>
                  <a:pt x="59" y="1257"/>
                </a:lnTo>
                <a:lnTo>
                  <a:pt x="59" y="1257"/>
                </a:lnTo>
                <a:lnTo>
                  <a:pt x="54" y="1246"/>
                </a:lnTo>
                <a:lnTo>
                  <a:pt x="51" y="1234"/>
                </a:lnTo>
                <a:lnTo>
                  <a:pt x="44" y="1207"/>
                </a:lnTo>
                <a:lnTo>
                  <a:pt x="36" y="1177"/>
                </a:lnTo>
                <a:lnTo>
                  <a:pt x="50" y="1177"/>
                </a:lnTo>
                <a:close/>
                <a:moveTo>
                  <a:pt x="40" y="1153"/>
                </a:moveTo>
                <a:lnTo>
                  <a:pt x="188" y="1166"/>
                </a:lnTo>
                <a:lnTo>
                  <a:pt x="195" y="1177"/>
                </a:lnTo>
                <a:lnTo>
                  <a:pt x="40" y="1164"/>
                </a:lnTo>
                <a:lnTo>
                  <a:pt x="40" y="1153"/>
                </a:lnTo>
                <a:close/>
                <a:moveTo>
                  <a:pt x="178" y="1153"/>
                </a:moveTo>
                <a:lnTo>
                  <a:pt x="42" y="1140"/>
                </a:lnTo>
                <a:lnTo>
                  <a:pt x="42" y="1140"/>
                </a:lnTo>
                <a:lnTo>
                  <a:pt x="44" y="1136"/>
                </a:lnTo>
                <a:lnTo>
                  <a:pt x="45" y="1127"/>
                </a:lnTo>
                <a:lnTo>
                  <a:pt x="48" y="1109"/>
                </a:lnTo>
                <a:lnTo>
                  <a:pt x="56" y="1085"/>
                </a:lnTo>
                <a:lnTo>
                  <a:pt x="56" y="1085"/>
                </a:lnTo>
                <a:lnTo>
                  <a:pt x="65" y="1061"/>
                </a:lnTo>
                <a:lnTo>
                  <a:pt x="71" y="1045"/>
                </a:lnTo>
                <a:lnTo>
                  <a:pt x="76" y="1034"/>
                </a:lnTo>
                <a:lnTo>
                  <a:pt x="248" y="1127"/>
                </a:lnTo>
                <a:lnTo>
                  <a:pt x="244" y="1144"/>
                </a:lnTo>
                <a:lnTo>
                  <a:pt x="212" y="1144"/>
                </a:lnTo>
                <a:lnTo>
                  <a:pt x="199" y="1147"/>
                </a:lnTo>
                <a:lnTo>
                  <a:pt x="199" y="1147"/>
                </a:lnTo>
                <a:lnTo>
                  <a:pt x="191" y="1139"/>
                </a:lnTo>
                <a:lnTo>
                  <a:pt x="185" y="1134"/>
                </a:lnTo>
                <a:lnTo>
                  <a:pt x="182" y="1132"/>
                </a:lnTo>
                <a:lnTo>
                  <a:pt x="178" y="1130"/>
                </a:lnTo>
                <a:lnTo>
                  <a:pt x="178" y="1130"/>
                </a:lnTo>
                <a:lnTo>
                  <a:pt x="172" y="1130"/>
                </a:lnTo>
                <a:lnTo>
                  <a:pt x="167" y="1130"/>
                </a:lnTo>
                <a:lnTo>
                  <a:pt x="164" y="1133"/>
                </a:lnTo>
                <a:lnTo>
                  <a:pt x="161" y="1134"/>
                </a:lnTo>
                <a:lnTo>
                  <a:pt x="161" y="1134"/>
                </a:lnTo>
                <a:lnTo>
                  <a:pt x="165" y="1138"/>
                </a:lnTo>
                <a:lnTo>
                  <a:pt x="170" y="1145"/>
                </a:lnTo>
                <a:lnTo>
                  <a:pt x="178" y="1153"/>
                </a:lnTo>
                <a:lnTo>
                  <a:pt x="178" y="1153"/>
                </a:lnTo>
                <a:close/>
                <a:moveTo>
                  <a:pt x="257" y="1117"/>
                </a:moveTo>
                <a:lnTo>
                  <a:pt x="86" y="1015"/>
                </a:lnTo>
                <a:lnTo>
                  <a:pt x="86" y="1015"/>
                </a:lnTo>
                <a:lnTo>
                  <a:pt x="90" y="1009"/>
                </a:lnTo>
                <a:lnTo>
                  <a:pt x="102" y="993"/>
                </a:lnTo>
                <a:lnTo>
                  <a:pt x="119" y="973"/>
                </a:lnTo>
                <a:lnTo>
                  <a:pt x="130" y="962"/>
                </a:lnTo>
                <a:lnTo>
                  <a:pt x="142" y="951"/>
                </a:lnTo>
                <a:lnTo>
                  <a:pt x="142" y="951"/>
                </a:lnTo>
                <a:lnTo>
                  <a:pt x="154" y="943"/>
                </a:lnTo>
                <a:lnTo>
                  <a:pt x="167" y="936"/>
                </a:lnTo>
                <a:lnTo>
                  <a:pt x="179" y="930"/>
                </a:lnTo>
                <a:lnTo>
                  <a:pt x="190" y="924"/>
                </a:lnTo>
                <a:lnTo>
                  <a:pt x="208" y="918"/>
                </a:lnTo>
                <a:lnTo>
                  <a:pt x="214" y="915"/>
                </a:lnTo>
                <a:lnTo>
                  <a:pt x="271" y="1111"/>
                </a:lnTo>
                <a:lnTo>
                  <a:pt x="257" y="1117"/>
                </a:lnTo>
                <a:close/>
                <a:moveTo>
                  <a:pt x="307" y="1098"/>
                </a:moveTo>
                <a:lnTo>
                  <a:pt x="307" y="1098"/>
                </a:lnTo>
                <a:lnTo>
                  <a:pt x="298" y="1097"/>
                </a:lnTo>
                <a:lnTo>
                  <a:pt x="291" y="1097"/>
                </a:lnTo>
                <a:lnTo>
                  <a:pt x="287" y="1098"/>
                </a:lnTo>
                <a:lnTo>
                  <a:pt x="287" y="1098"/>
                </a:lnTo>
                <a:lnTo>
                  <a:pt x="284" y="1090"/>
                </a:lnTo>
                <a:lnTo>
                  <a:pt x="278" y="1069"/>
                </a:lnTo>
                <a:lnTo>
                  <a:pt x="260" y="1005"/>
                </a:lnTo>
                <a:lnTo>
                  <a:pt x="235" y="912"/>
                </a:lnTo>
                <a:lnTo>
                  <a:pt x="235" y="912"/>
                </a:lnTo>
                <a:lnTo>
                  <a:pt x="236" y="912"/>
                </a:lnTo>
                <a:lnTo>
                  <a:pt x="241" y="908"/>
                </a:lnTo>
                <a:lnTo>
                  <a:pt x="250" y="906"/>
                </a:lnTo>
                <a:lnTo>
                  <a:pt x="267" y="902"/>
                </a:lnTo>
                <a:lnTo>
                  <a:pt x="267" y="902"/>
                </a:lnTo>
                <a:lnTo>
                  <a:pt x="290" y="901"/>
                </a:lnTo>
                <a:lnTo>
                  <a:pt x="312" y="901"/>
                </a:lnTo>
                <a:lnTo>
                  <a:pt x="333" y="902"/>
                </a:lnTo>
                <a:lnTo>
                  <a:pt x="333" y="902"/>
                </a:lnTo>
                <a:lnTo>
                  <a:pt x="334" y="912"/>
                </a:lnTo>
                <a:lnTo>
                  <a:pt x="337" y="933"/>
                </a:lnTo>
                <a:lnTo>
                  <a:pt x="339" y="948"/>
                </a:lnTo>
                <a:lnTo>
                  <a:pt x="343" y="962"/>
                </a:lnTo>
                <a:lnTo>
                  <a:pt x="348" y="978"/>
                </a:lnTo>
                <a:lnTo>
                  <a:pt x="354" y="992"/>
                </a:lnTo>
                <a:lnTo>
                  <a:pt x="354" y="992"/>
                </a:lnTo>
                <a:lnTo>
                  <a:pt x="361" y="1007"/>
                </a:lnTo>
                <a:lnTo>
                  <a:pt x="367" y="1015"/>
                </a:lnTo>
                <a:lnTo>
                  <a:pt x="370" y="1019"/>
                </a:lnTo>
                <a:lnTo>
                  <a:pt x="373" y="1020"/>
                </a:lnTo>
                <a:lnTo>
                  <a:pt x="307" y="1098"/>
                </a:lnTo>
                <a:close/>
                <a:moveTo>
                  <a:pt x="373" y="1019"/>
                </a:moveTo>
                <a:lnTo>
                  <a:pt x="373" y="1019"/>
                </a:lnTo>
                <a:lnTo>
                  <a:pt x="373" y="1020"/>
                </a:lnTo>
                <a:lnTo>
                  <a:pt x="373" y="1019"/>
                </a:lnTo>
                <a:close/>
                <a:moveTo>
                  <a:pt x="518" y="909"/>
                </a:moveTo>
                <a:lnTo>
                  <a:pt x="518" y="909"/>
                </a:lnTo>
                <a:lnTo>
                  <a:pt x="527" y="904"/>
                </a:lnTo>
                <a:lnTo>
                  <a:pt x="531" y="902"/>
                </a:lnTo>
                <a:lnTo>
                  <a:pt x="531" y="902"/>
                </a:lnTo>
                <a:lnTo>
                  <a:pt x="535" y="906"/>
                </a:lnTo>
                <a:lnTo>
                  <a:pt x="542" y="912"/>
                </a:lnTo>
                <a:lnTo>
                  <a:pt x="542" y="912"/>
                </a:lnTo>
                <a:lnTo>
                  <a:pt x="543" y="915"/>
                </a:lnTo>
                <a:lnTo>
                  <a:pt x="543" y="921"/>
                </a:lnTo>
                <a:lnTo>
                  <a:pt x="542" y="939"/>
                </a:lnTo>
                <a:lnTo>
                  <a:pt x="541" y="955"/>
                </a:lnTo>
                <a:lnTo>
                  <a:pt x="540" y="961"/>
                </a:lnTo>
                <a:lnTo>
                  <a:pt x="539" y="962"/>
                </a:lnTo>
                <a:lnTo>
                  <a:pt x="539" y="962"/>
                </a:lnTo>
                <a:lnTo>
                  <a:pt x="505" y="919"/>
                </a:lnTo>
                <a:lnTo>
                  <a:pt x="518" y="909"/>
                </a:lnTo>
                <a:close/>
                <a:moveTo>
                  <a:pt x="505" y="876"/>
                </a:moveTo>
                <a:lnTo>
                  <a:pt x="492" y="889"/>
                </a:lnTo>
                <a:lnTo>
                  <a:pt x="465" y="889"/>
                </a:lnTo>
                <a:lnTo>
                  <a:pt x="443" y="872"/>
                </a:lnTo>
                <a:lnTo>
                  <a:pt x="505" y="87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E5E5A309-0755-4B39-870B-903A7AF4F35F}"/>
              </a:ext>
            </a:extLst>
          </p:cNvPr>
          <p:cNvSpPr>
            <a:spLocks noEditPoints="1"/>
          </p:cNvSpPr>
          <p:nvPr/>
        </p:nvSpPr>
        <p:spPr bwMode="auto">
          <a:xfrm>
            <a:off x="3646453" y="3671940"/>
            <a:ext cx="2613094" cy="2694518"/>
          </a:xfrm>
          <a:custGeom>
            <a:avLst/>
            <a:gdLst>
              <a:gd name="T0" fmla="*/ 706 w 1380"/>
              <a:gd name="T1" fmla="*/ 29 h 1423"/>
              <a:gd name="T2" fmla="*/ 618 w 1380"/>
              <a:gd name="T3" fmla="*/ 7 h 1423"/>
              <a:gd name="T4" fmla="*/ 523 w 1380"/>
              <a:gd name="T5" fmla="*/ 95 h 1423"/>
              <a:gd name="T6" fmla="*/ 562 w 1380"/>
              <a:gd name="T7" fmla="*/ 153 h 1423"/>
              <a:gd name="T8" fmla="*/ 607 w 1380"/>
              <a:gd name="T9" fmla="*/ 213 h 1423"/>
              <a:gd name="T10" fmla="*/ 558 w 1380"/>
              <a:gd name="T11" fmla="*/ 337 h 1423"/>
              <a:gd name="T12" fmla="*/ 431 w 1380"/>
              <a:gd name="T13" fmla="*/ 261 h 1423"/>
              <a:gd name="T14" fmla="*/ 386 w 1380"/>
              <a:gd name="T15" fmla="*/ 338 h 1423"/>
              <a:gd name="T16" fmla="*/ 404 w 1380"/>
              <a:gd name="T17" fmla="*/ 507 h 1423"/>
              <a:gd name="T18" fmla="*/ 352 w 1380"/>
              <a:gd name="T19" fmla="*/ 556 h 1423"/>
              <a:gd name="T20" fmla="*/ 355 w 1380"/>
              <a:gd name="T21" fmla="*/ 574 h 1423"/>
              <a:gd name="T22" fmla="*/ 441 w 1380"/>
              <a:gd name="T23" fmla="*/ 595 h 1423"/>
              <a:gd name="T24" fmla="*/ 399 w 1380"/>
              <a:gd name="T25" fmla="*/ 770 h 1423"/>
              <a:gd name="T26" fmla="*/ 84 w 1380"/>
              <a:gd name="T27" fmla="*/ 937 h 1423"/>
              <a:gd name="T28" fmla="*/ 70 w 1380"/>
              <a:gd name="T29" fmla="*/ 1337 h 1423"/>
              <a:gd name="T30" fmla="*/ 349 w 1380"/>
              <a:gd name="T31" fmla="*/ 1405 h 1423"/>
              <a:gd name="T32" fmla="*/ 536 w 1380"/>
              <a:gd name="T33" fmla="*/ 1113 h 1423"/>
              <a:gd name="T34" fmla="*/ 473 w 1380"/>
              <a:gd name="T35" fmla="*/ 793 h 1423"/>
              <a:gd name="T36" fmla="*/ 554 w 1380"/>
              <a:gd name="T37" fmla="*/ 1190 h 1423"/>
              <a:gd name="T38" fmla="*/ 638 w 1380"/>
              <a:gd name="T39" fmla="*/ 1244 h 1423"/>
              <a:gd name="T40" fmla="*/ 703 w 1380"/>
              <a:gd name="T41" fmla="*/ 1275 h 1423"/>
              <a:gd name="T42" fmla="*/ 725 w 1380"/>
              <a:gd name="T43" fmla="*/ 1243 h 1423"/>
              <a:gd name="T44" fmla="*/ 819 w 1380"/>
              <a:gd name="T45" fmla="*/ 1250 h 1423"/>
              <a:gd name="T46" fmla="*/ 951 w 1380"/>
              <a:gd name="T47" fmla="*/ 1353 h 1423"/>
              <a:gd name="T48" fmla="*/ 1287 w 1380"/>
              <a:gd name="T49" fmla="*/ 1323 h 1423"/>
              <a:gd name="T50" fmla="*/ 1357 w 1380"/>
              <a:gd name="T51" fmla="*/ 994 h 1423"/>
              <a:gd name="T52" fmla="*/ 1096 w 1380"/>
              <a:gd name="T53" fmla="*/ 840 h 1423"/>
              <a:gd name="T54" fmla="*/ 1090 w 1380"/>
              <a:gd name="T55" fmla="*/ 701 h 1423"/>
              <a:gd name="T56" fmla="*/ 1172 w 1380"/>
              <a:gd name="T57" fmla="*/ 669 h 1423"/>
              <a:gd name="T58" fmla="*/ 1143 w 1380"/>
              <a:gd name="T59" fmla="*/ 493 h 1423"/>
              <a:gd name="T60" fmla="*/ 1081 w 1380"/>
              <a:gd name="T61" fmla="*/ 381 h 1423"/>
              <a:gd name="T62" fmla="*/ 837 w 1380"/>
              <a:gd name="T63" fmla="*/ 124 h 1423"/>
              <a:gd name="T64" fmla="*/ 818 w 1380"/>
              <a:gd name="T65" fmla="*/ 501 h 1423"/>
              <a:gd name="T66" fmla="*/ 509 w 1380"/>
              <a:gd name="T67" fmla="*/ 673 h 1423"/>
              <a:gd name="T68" fmla="*/ 614 w 1380"/>
              <a:gd name="T69" fmla="*/ 645 h 1423"/>
              <a:gd name="T70" fmla="*/ 628 w 1380"/>
              <a:gd name="T71" fmla="*/ 618 h 1423"/>
              <a:gd name="T72" fmla="*/ 485 w 1380"/>
              <a:gd name="T73" fmla="*/ 568 h 1423"/>
              <a:gd name="T74" fmla="*/ 581 w 1380"/>
              <a:gd name="T75" fmla="*/ 424 h 1423"/>
              <a:gd name="T76" fmla="*/ 778 w 1380"/>
              <a:gd name="T77" fmla="*/ 430 h 1423"/>
              <a:gd name="T78" fmla="*/ 636 w 1380"/>
              <a:gd name="T79" fmla="*/ 379 h 1423"/>
              <a:gd name="T80" fmla="*/ 688 w 1380"/>
              <a:gd name="T81" fmla="*/ 889 h 1423"/>
              <a:gd name="T82" fmla="*/ 762 w 1380"/>
              <a:gd name="T83" fmla="*/ 1047 h 1423"/>
              <a:gd name="T84" fmla="*/ 890 w 1380"/>
              <a:gd name="T85" fmla="*/ 1024 h 1423"/>
              <a:gd name="T86" fmla="*/ 476 w 1380"/>
              <a:gd name="T87" fmla="*/ 1035 h 1423"/>
              <a:gd name="T88" fmla="*/ 395 w 1380"/>
              <a:gd name="T89" fmla="*/ 1318 h 1423"/>
              <a:gd name="T90" fmla="*/ 143 w 1380"/>
              <a:gd name="T91" fmla="*/ 1340 h 1423"/>
              <a:gd name="T92" fmla="*/ 87 w 1380"/>
              <a:gd name="T93" fmla="*/ 1011 h 1423"/>
              <a:gd name="T94" fmla="*/ 343 w 1380"/>
              <a:gd name="T95" fmla="*/ 896 h 1423"/>
              <a:gd name="T96" fmla="*/ 217 w 1380"/>
              <a:gd name="T97" fmla="*/ 1158 h 1423"/>
              <a:gd name="T98" fmla="*/ 315 w 1380"/>
              <a:gd name="T99" fmla="*/ 1151 h 1423"/>
              <a:gd name="T100" fmla="*/ 1126 w 1380"/>
              <a:gd name="T101" fmla="*/ 892 h 1423"/>
              <a:gd name="T102" fmla="*/ 1327 w 1380"/>
              <a:gd name="T103" fmla="*/ 1070 h 1423"/>
              <a:gd name="T104" fmla="*/ 1225 w 1380"/>
              <a:gd name="T105" fmla="*/ 1315 h 1423"/>
              <a:gd name="T106" fmla="*/ 974 w 1380"/>
              <a:gd name="T107" fmla="*/ 1318 h 1423"/>
              <a:gd name="T108" fmla="*/ 1010 w 1380"/>
              <a:gd name="T109" fmla="*/ 1184 h 1423"/>
              <a:gd name="T110" fmla="*/ 1132 w 1380"/>
              <a:gd name="T111" fmla="*/ 1286 h 1423"/>
              <a:gd name="T112" fmla="*/ 1171 w 1380"/>
              <a:gd name="T113" fmla="*/ 1199 h 1423"/>
              <a:gd name="T114" fmla="*/ 1182 w 1380"/>
              <a:gd name="T115" fmla="*/ 1085 h 1423"/>
              <a:gd name="T116" fmla="*/ 1135 w 1380"/>
              <a:gd name="T117" fmla="*/ 1031 h 1423"/>
              <a:gd name="T118" fmla="*/ 1106 w 1380"/>
              <a:gd name="T119" fmla="*/ 981 h 1423"/>
              <a:gd name="T120" fmla="*/ 1059 w 1380"/>
              <a:gd name="T121" fmla="*/ 949 h 1423"/>
              <a:gd name="T122" fmla="*/ 1041 w 1380"/>
              <a:gd name="T123" fmla="*/ 1096 h 1423"/>
              <a:gd name="T124" fmla="*/ 925 w 1380"/>
              <a:gd name="T125" fmla="*/ 1102 h 1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80" h="1423">
                <a:moveTo>
                  <a:pt x="738" y="106"/>
                </a:moveTo>
                <a:lnTo>
                  <a:pt x="738" y="106"/>
                </a:lnTo>
                <a:lnTo>
                  <a:pt x="736" y="94"/>
                </a:lnTo>
                <a:lnTo>
                  <a:pt x="735" y="83"/>
                </a:lnTo>
                <a:lnTo>
                  <a:pt x="735" y="75"/>
                </a:lnTo>
                <a:lnTo>
                  <a:pt x="735" y="75"/>
                </a:lnTo>
                <a:lnTo>
                  <a:pt x="735" y="70"/>
                </a:lnTo>
                <a:lnTo>
                  <a:pt x="732" y="67"/>
                </a:lnTo>
                <a:lnTo>
                  <a:pt x="730" y="65"/>
                </a:lnTo>
                <a:lnTo>
                  <a:pt x="727" y="60"/>
                </a:lnTo>
                <a:lnTo>
                  <a:pt x="727" y="60"/>
                </a:lnTo>
                <a:lnTo>
                  <a:pt x="723" y="51"/>
                </a:lnTo>
                <a:lnTo>
                  <a:pt x="717" y="42"/>
                </a:lnTo>
                <a:lnTo>
                  <a:pt x="717" y="42"/>
                </a:lnTo>
                <a:lnTo>
                  <a:pt x="712" y="35"/>
                </a:lnTo>
                <a:lnTo>
                  <a:pt x="709" y="32"/>
                </a:lnTo>
                <a:lnTo>
                  <a:pt x="709" y="32"/>
                </a:lnTo>
                <a:lnTo>
                  <a:pt x="706" y="29"/>
                </a:lnTo>
                <a:lnTo>
                  <a:pt x="699" y="22"/>
                </a:lnTo>
                <a:lnTo>
                  <a:pt x="699" y="22"/>
                </a:lnTo>
                <a:lnTo>
                  <a:pt x="694" y="16"/>
                </a:lnTo>
                <a:lnTo>
                  <a:pt x="688" y="11"/>
                </a:lnTo>
                <a:lnTo>
                  <a:pt x="688" y="11"/>
                </a:lnTo>
                <a:lnTo>
                  <a:pt x="682" y="6"/>
                </a:lnTo>
                <a:lnTo>
                  <a:pt x="678" y="5"/>
                </a:lnTo>
                <a:lnTo>
                  <a:pt x="675" y="4"/>
                </a:lnTo>
                <a:lnTo>
                  <a:pt x="675" y="4"/>
                </a:lnTo>
                <a:lnTo>
                  <a:pt x="664" y="1"/>
                </a:lnTo>
                <a:lnTo>
                  <a:pt x="657" y="0"/>
                </a:lnTo>
                <a:lnTo>
                  <a:pt x="646" y="0"/>
                </a:lnTo>
                <a:lnTo>
                  <a:pt x="646" y="0"/>
                </a:lnTo>
                <a:lnTo>
                  <a:pt x="637" y="0"/>
                </a:lnTo>
                <a:lnTo>
                  <a:pt x="634" y="1"/>
                </a:lnTo>
                <a:lnTo>
                  <a:pt x="635" y="2"/>
                </a:lnTo>
                <a:lnTo>
                  <a:pt x="635" y="4"/>
                </a:lnTo>
                <a:lnTo>
                  <a:pt x="618" y="7"/>
                </a:lnTo>
                <a:lnTo>
                  <a:pt x="618" y="7"/>
                </a:lnTo>
                <a:lnTo>
                  <a:pt x="607" y="12"/>
                </a:lnTo>
                <a:lnTo>
                  <a:pt x="596" y="18"/>
                </a:lnTo>
                <a:lnTo>
                  <a:pt x="586" y="25"/>
                </a:lnTo>
                <a:lnTo>
                  <a:pt x="586" y="25"/>
                </a:lnTo>
                <a:lnTo>
                  <a:pt x="582" y="29"/>
                </a:lnTo>
                <a:lnTo>
                  <a:pt x="578" y="32"/>
                </a:lnTo>
                <a:lnTo>
                  <a:pt x="576" y="35"/>
                </a:lnTo>
                <a:lnTo>
                  <a:pt x="575" y="38"/>
                </a:lnTo>
                <a:lnTo>
                  <a:pt x="572" y="48"/>
                </a:lnTo>
                <a:lnTo>
                  <a:pt x="569" y="60"/>
                </a:lnTo>
                <a:lnTo>
                  <a:pt x="569" y="60"/>
                </a:lnTo>
                <a:lnTo>
                  <a:pt x="566" y="65"/>
                </a:lnTo>
                <a:lnTo>
                  <a:pt x="566" y="71"/>
                </a:lnTo>
                <a:lnTo>
                  <a:pt x="565" y="83"/>
                </a:lnTo>
                <a:lnTo>
                  <a:pt x="565" y="83"/>
                </a:lnTo>
                <a:lnTo>
                  <a:pt x="542" y="89"/>
                </a:lnTo>
                <a:lnTo>
                  <a:pt x="523" y="95"/>
                </a:lnTo>
                <a:lnTo>
                  <a:pt x="511" y="101"/>
                </a:lnTo>
                <a:lnTo>
                  <a:pt x="509" y="103"/>
                </a:lnTo>
                <a:lnTo>
                  <a:pt x="507" y="106"/>
                </a:lnTo>
                <a:lnTo>
                  <a:pt x="507" y="106"/>
                </a:lnTo>
                <a:lnTo>
                  <a:pt x="509" y="107"/>
                </a:lnTo>
                <a:lnTo>
                  <a:pt x="512" y="108"/>
                </a:lnTo>
                <a:lnTo>
                  <a:pt x="526" y="108"/>
                </a:lnTo>
                <a:lnTo>
                  <a:pt x="545" y="107"/>
                </a:lnTo>
                <a:lnTo>
                  <a:pt x="569" y="102"/>
                </a:lnTo>
                <a:lnTo>
                  <a:pt x="569" y="102"/>
                </a:lnTo>
                <a:lnTo>
                  <a:pt x="572" y="117"/>
                </a:lnTo>
                <a:lnTo>
                  <a:pt x="575" y="124"/>
                </a:lnTo>
                <a:lnTo>
                  <a:pt x="575" y="124"/>
                </a:lnTo>
                <a:lnTo>
                  <a:pt x="576" y="127"/>
                </a:lnTo>
                <a:lnTo>
                  <a:pt x="575" y="130"/>
                </a:lnTo>
                <a:lnTo>
                  <a:pt x="570" y="138"/>
                </a:lnTo>
                <a:lnTo>
                  <a:pt x="565" y="145"/>
                </a:lnTo>
                <a:lnTo>
                  <a:pt x="562" y="153"/>
                </a:lnTo>
                <a:lnTo>
                  <a:pt x="562" y="153"/>
                </a:lnTo>
                <a:lnTo>
                  <a:pt x="562" y="156"/>
                </a:lnTo>
                <a:lnTo>
                  <a:pt x="564" y="159"/>
                </a:lnTo>
                <a:lnTo>
                  <a:pt x="568" y="162"/>
                </a:lnTo>
                <a:lnTo>
                  <a:pt x="572" y="167"/>
                </a:lnTo>
                <a:lnTo>
                  <a:pt x="574" y="169"/>
                </a:lnTo>
                <a:lnTo>
                  <a:pt x="575" y="173"/>
                </a:lnTo>
                <a:lnTo>
                  <a:pt x="575" y="173"/>
                </a:lnTo>
                <a:lnTo>
                  <a:pt x="578" y="180"/>
                </a:lnTo>
                <a:lnTo>
                  <a:pt x="582" y="185"/>
                </a:lnTo>
                <a:lnTo>
                  <a:pt x="584" y="188"/>
                </a:lnTo>
                <a:lnTo>
                  <a:pt x="586" y="191"/>
                </a:lnTo>
                <a:lnTo>
                  <a:pt x="586" y="191"/>
                </a:lnTo>
                <a:lnTo>
                  <a:pt x="588" y="196"/>
                </a:lnTo>
                <a:lnTo>
                  <a:pt x="593" y="202"/>
                </a:lnTo>
                <a:lnTo>
                  <a:pt x="600" y="208"/>
                </a:lnTo>
                <a:lnTo>
                  <a:pt x="604" y="210"/>
                </a:lnTo>
                <a:lnTo>
                  <a:pt x="607" y="213"/>
                </a:lnTo>
                <a:lnTo>
                  <a:pt x="607" y="213"/>
                </a:lnTo>
                <a:lnTo>
                  <a:pt x="619" y="212"/>
                </a:lnTo>
                <a:lnTo>
                  <a:pt x="629" y="212"/>
                </a:lnTo>
                <a:lnTo>
                  <a:pt x="636" y="213"/>
                </a:lnTo>
                <a:lnTo>
                  <a:pt x="641" y="215"/>
                </a:lnTo>
                <a:lnTo>
                  <a:pt x="643" y="216"/>
                </a:lnTo>
                <a:lnTo>
                  <a:pt x="646" y="218"/>
                </a:lnTo>
                <a:lnTo>
                  <a:pt x="646" y="220"/>
                </a:lnTo>
                <a:lnTo>
                  <a:pt x="646" y="220"/>
                </a:lnTo>
                <a:lnTo>
                  <a:pt x="617" y="252"/>
                </a:lnTo>
                <a:lnTo>
                  <a:pt x="595" y="276"/>
                </a:lnTo>
                <a:lnTo>
                  <a:pt x="582" y="291"/>
                </a:lnTo>
                <a:lnTo>
                  <a:pt x="582" y="291"/>
                </a:lnTo>
                <a:lnTo>
                  <a:pt x="577" y="299"/>
                </a:lnTo>
                <a:lnTo>
                  <a:pt x="570" y="312"/>
                </a:lnTo>
                <a:lnTo>
                  <a:pt x="564" y="326"/>
                </a:lnTo>
                <a:lnTo>
                  <a:pt x="558" y="337"/>
                </a:lnTo>
                <a:lnTo>
                  <a:pt x="558" y="337"/>
                </a:lnTo>
                <a:lnTo>
                  <a:pt x="545" y="353"/>
                </a:lnTo>
                <a:lnTo>
                  <a:pt x="545" y="353"/>
                </a:lnTo>
                <a:lnTo>
                  <a:pt x="492" y="341"/>
                </a:lnTo>
                <a:lnTo>
                  <a:pt x="467" y="337"/>
                </a:lnTo>
                <a:lnTo>
                  <a:pt x="467" y="337"/>
                </a:lnTo>
                <a:lnTo>
                  <a:pt x="464" y="335"/>
                </a:lnTo>
                <a:lnTo>
                  <a:pt x="462" y="333"/>
                </a:lnTo>
                <a:lnTo>
                  <a:pt x="456" y="324"/>
                </a:lnTo>
                <a:lnTo>
                  <a:pt x="447" y="312"/>
                </a:lnTo>
                <a:lnTo>
                  <a:pt x="447" y="312"/>
                </a:lnTo>
                <a:lnTo>
                  <a:pt x="445" y="292"/>
                </a:lnTo>
                <a:lnTo>
                  <a:pt x="443" y="276"/>
                </a:lnTo>
                <a:lnTo>
                  <a:pt x="440" y="269"/>
                </a:lnTo>
                <a:lnTo>
                  <a:pt x="438" y="264"/>
                </a:lnTo>
                <a:lnTo>
                  <a:pt x="438" y="264"/>
                </a:lnTo>
                <a:lnTo>
                  <a:pt x="435" y="261"/>
                </a:lnTo>
                <a:lnTo>
                  <a:pt x="433" y="261"/>
                </a:lnTo>
                <a:lnTo>
                  <a:pt x="431" y="261"/>
                </a:lnTo>
                <a:lnTo>
                  <a:pt x="428" y="262"/>
                </a:lnTo>
                <a:lnTo>
                  <a:pt x="425" y="269"/>
                </a:lnTo>
                <a:lnTo>
                  <a:pt x="423" y="279"/>
                </a:lnTo>
                <a:lnTo>
                  <a:pt x="423" y="279"/>
                </a:lnTo>
                <a:lnTo>
                  <a:pt x="423" y="293"/>
                </a:lnTo>
                <a:lnTo>
                  <a:pt x="423" y="298"/>
                </a:lnTo>
                <a:lnTo>
                  <a:pt x="390" y="240"/>
                </a:lnTo>
                <a:lnTo>
                  <a:pt x="342" y="236"/>
                </a:lnTo>
                <a:lnTo>
                  <a:pt x="342" y="250"/>
                </a:lnTo>
                <a:lnTo>
                  <a:pt x="351" y="264"/>
                </a:lnTo>
                <a:lnTo>
                  <a:pt x="351" y="264"/>
                </a:lnTo>
                <a:lnTo>
                  <a:pt x="352" y="287"/>
                </a:lnTo>
                <a:lnTo>
                  <a:pt x="354" y="303"/>
                </a:lnTo>
                <a:lnTo>
                  <a:pt x="355" y="309"/>
                </a:lnTo>
                <a:lnTo>
                  <a:pt x="356" y="312"/>
                </a:lnTo>
                <a:lnTo>
                  <a:pt x="356" y="312"/>
                </a:lnTo>
                <a:lnTo>
                  <a:pt x="374" y="327"/>
                </a:lnTo>
                <a:lnTo>
                  <a:pt x="386" y="338"/>
                </a:lnTo>
                <a:lnTo>
                  <a:pt x="395" y="346"/>
                </a:lnTo>
                <a:lnTo>
                  <a:pt x="395" y="346"/>
                </a:lnTo>
                <a:lnTo>
                  <a:pt x="402" y="353"/>
                </a:lnTo>
                <a:lnTo>
                  <a:pt x="411" y="359"/>
                </a:lnTo>
                <a:lnTo>
                  <a:pt x="419" y="364"/>
                </a:lnTo>
                <a:lnTo>
                  <a:pt x="423" y="365"/>
                </a:lnTo>
                <a:lnTo>
                  <a:pt x="423" y="365"/>
                </a:lnTo>
                <a:lnTo>
                  <a:pt x="450" y="375"/>
                </a:lnTo>
                <a:lnTo>
                  <a:pt x="510" y="397"/>
                </a:lnTo>
                <a:lnTo>
                  <a:pt x="510" y="397"/>
                </a:lnTo>
                <a:lnTo>
                  <a:pt x="441" y="482"/>
                </a:lnTo>
                <a:lnTo>
                  <a:pt x="441" y="482"/>
                </a:lnTo>
                <a:lnTo>
                  <a:pt x="435" y="487"/>
                </a:lnTo>
                <a:lnTo>
                  <a:pt x="427" y="495"/>
                </a:lnTo>
                <a:lnTo>
                  <a:pt x="413" y="507"/>
                </a:lnTo>
                <a:lnTo>
                  <a:pt x="413" y="507"/>
                </a:lnTo>
                <a:lnTo>
                  <a:pt x="409" y="507"/>
                </a:lnTo>
                <a:lnTo>
                  <a:pt x="404" y="507"/>
                </a:lnTo>
                <a:lnTo>
                  <a:pt x="392" y="504"/>
                </a:lnTo>
                <a:lnTo>
                  <a:pt x="392" y="504"/>
                </a:lnTo>
                <a:lnTo>
                  <a:pt x="386" y="502"/>
                </a:lnTo>
                <a:lnTo>
                  <a:pt x="378" y="501"/>
                </a:lnTo>
                <a:lnTo>
                  <a:pt x="367" y="504"/>
                </a:lnTo>
                <a:lnTo>
                  <a:pt x="367" y="504"/>
                </a:lnTo>
                <a:lnTo>
                  <a:pt x="363" y="506"/>
                </a:lnTo>
                <a:lnTo>
                  <a:pt x="358" y="511"/>
                </a:lnTo>
                <a:lnTo>
                  <a:pt x="352" y="517"/>
                </a:lnTo>
                <a:lnTo>
                  <a:pt x="346" y="520"/>
                </a:lnTo>
                <a:lnTo>
                  <a:pt x="346" y="520"/>
                </a:lnTo>
                <a:lnTo>
                  <a:pt x="345" y="522"/>
                </a:lnTo>
                <a:lnTo>
                  <a:pt x="344" y="524"/>
                </a:lnTo>
                <a:lnTo>
                  <a:pt x="344" y="529"/>
                </a:lnTo>
                <a:lnTo>
                  <a:pt x="344" y="534"/>
                </a:lnTo>
                <a:lnTo>
                  <a:pt x="346" y="541"/>
                </a:lnTo>
                <a:lnTo>
                  <a:pt x="351" y="552"/>
                </a:lnTo>
                <a:lnTo>
                  <a:pt x="352" y="556"/>
                </a:lnTo>
                <a:lnTo>
                  <a:pt x="352" y="556"/>
                </a:lnTo>
                <a:lnTo>
                  <a:pt x="346" y="558"/>
                </a:lnTo>
                <a:lnTo>
                  <a:pt x="338" y="561"/>
                </a:lnTo>
                <a:lnTo>
                  <a:pt x="325" y="567"/>
                </a:lnTo>
                <a:lnTo>
                  <a:pt x="325" y="567"/>
                </a:lnTo>
                <a:lnTo>
                  <a:pt x="314" y="573"/>
                </a:lnTo>
                <a:lnTo>
                  <a:pt x="312" y="576"/>
                </a:lnTo>
                <a:lnTo>
                  <a:pt x="312" y="577"/>
                </a:lnTo>
                <a:lnTo>
                  <a:pt x="312" y="580"/>
                </a:lnTo>
                <a:lnTo>
                  <a:pt x="310" y="584"/>
                </a:lnTo>
                <a:lnTo>
                  <a:pt x="310" y="584"/>
                </a:lnTo>
                <a:lnTo>
                  <a:pt x="310" y="586"/>
                </a:lnTo>
                <a:lnTo>
                  <a:pt x="313" y="586"/>
                </a:lnTo>
                <a:lnTo>
                  <a:pt x="321" y="585"/>
                </a:lnTo>
                <a:lnTo>
                  <a:pt x="333" y="582"/>
                </a:lnTo>
                <a:lnTo>
                  <a:pt x="346" y="577"/>
                </a:lnTo>
                <a:lnTo>
                  <a:pt x="346" y="577"/>
                </a:lnTo>
                <a:lnTo>
                  <a:pt x="355" y="574"/>
                </a:lnTo>
                <a:lnTo>
                  <a:pt x="361" y="573"/>
                </a:lnTo>
                <a:lnTo>
                  <a:pt x="381" y="574"/>
                </a:lnTo>
                <a:lnTo>
                  <a:pt x="381" y="574"/>
                </a:lnTo>
                <a:lnTo>
                  <a:pt x="395" y="574"/>
                </a:lnTo>
                <a:lnTo>
                  <a:pt x="402" y="574"/>
                </a:lnTo>
                <a:lnTo>
                  <a:pt x="408" y="573"/>
                </a:lnTo>
                <a:lnTo>
                  <a:pt x="413" y="574"/>
                </a:lnTo>
                <a:lnTo>
                  <a:pt x="413" y="574"/>
                </a:lnTo>
                <a:lnTo>
                  <a:pt x="421" y="576"/>
                </a:lnTo>
                <a:lnTo>
                  <a:pt x="431" y="577"/>
                </a:lnTo>
                <a:lnTo>
                  <a:pt x="431" y="577"/>
                </a:lnTo>
                <a:lnTo>
                  <a:pt x="434" y="578"/>
                </a:lnTo>
                <a:lnTo>
                  <a:pt x="437" y="580"/>
                </a:lnTo>
                <a:lnTo>
                  <a:pt x="438" y="582"/>
                </a:lnTo>
                <a:lnTo>
                  <a:pt x="439" y="584"/>
                </a:lnTo>
                <a:lnTo>
                  <a:pt x="440" y="589"/>
                </a:lnTo>
                <a:lnTo>
                  <a:pt x="441" y="595"/>
                </a:lnTo>
                <a:lnTo>
                  <a:pt x="441" y="595"/>
                </a:lnTo>
                <a:lnTo>
                  <a:pt x="444" y="600"/>
                </a:lnTo>
                <a:lnTo>
                  <a:pt x="447" y="601"/>
                </a:lnTo>
                <a:lnTo>
                  <a:pt x="455" y="603"/>
                </a:lnTo>
                <a:lnTo>
                  <a:pt x="465" y="609"/>
                </a:lnTo>
                <a:lnTo>
                  <a:pt x="465" y="609"/>
                </a:lnTo>
                <a:lnTo>
                  <a:pt x="477" y="616"/>
                </a:lnTo>
                <a:lnTo>
                  <a:pt x="485" y="621"/>
                </a:lnTo>
                <a:lnTo>
                  <a:pt x="487" y="625"/>
                </a:lnTo>
                <a:lnTo>
                  <a:pt x="487" y="627"/>
                </a:lnTo>
                <a:lnTo>
                  <a:pt x="487" y="627"/>
                </a:lnTo>
                <a:lnTo>
                  <a:pt x="456" y="711"/>
                </a:lnTo>
                <a:lnTo>
                  <a:pt x="434" y="776"/>
                </a:lnTo>
                <a:lnTo>
                  <a:pt x="434" y="776"/>
                </a:lnTo>
                <a:lnTo>
                  <a:pt x="429" y="775"/>
                </a:lnTo>
                <a:lnTo>
                  <a:pt x="413" y="773"/>
                </a:lnTo>
                <a:lnTo>
                  <a:pt x="413" y="773"/>
                </a:lnTo>
                <a:lnTo>
                  <a:pt x="404" y="770"/>
                </a:lnTo>
                <a:lnTo>
                  <a:pt x="399" y="770"/>
                </a:lnTo>
                <a:lnTo>
                  <a:pt x="396" y="772"/>
                </a:lnTo>
                <a:lnTo>
                  <a:pt x="396" y="773"/>
                </a:lnTo>
                <a:lnTo>
                  <a:pt x="367" y="846"/>
                </a:lnTo>
                <a:lnTo>
                  <a:pt x="367" y="846"/>
                </a:lnTo>
                <a:lnTo>
                  <a:pt x="294" y="844"/>
                </a:lnTo>
                <a:lnTo>
                  <a:pt x="294" y="844"/>
                </a:lnTo>
                <a:lnTo>
                  <a:pt x="276" y="844"/>
                </a:lnTo>
                <a:lnTo>
                  <a:pt x="256" y="845"/>
                </a:lnTo>
                <a:lnTo>
                  <a:pt x="236" y="848"/>
                </a:lnTo>
                <a:lnTo>
                  <a:pt x="215" y="854"/>
                </a:lnTo>
                <a:lnTo>
                  <a:pt x="194" y="862"/>
                </a:lnTo>
                <a:lnTo>
                  <a:pt x="173" y="870"/>
                </a:lnTo>
                <a:lnTo>
                  <a:pt x="153" y="881"/>
                </a:lnTo>
                <a:lnTo>
                  <a:pt x="134" y="893"/>
                </a:lnTo>
                <a:lnTo>
                  <a:pt x="134" y="893"/>
                </a:lnTo>
                <a:lnTo>
                  <a:pt x="117" y="906"/>
                </a:lnTo>
                <a:lnTo>
                  <a:pt x="101" y="921"/>
                </a:lnTo>
                <a:lnTo>
                  <a:pt x="84" y="937"/>
                </a:lnTo>
                <a:lnTo>
                  <a:pt x="70" y="958"/>
                </a:lnTo>
                <a:lnTo>
                  <a:pt x="54" y="983"/>
                </a:lnTo>
                <a:lnTo>
                  <a:pt x="40" y="1012"/>
                </a:lnTo>
                <a:lnTo>
                  <a:pt x="26" y="1047"/>
                </a:lnTo>
                <a:lnTo>
                  <a:pt x="11" y="1088"/>
                </a:lnTo>
                <a:lnTo>
                  <a:pt x="11" y="1088"/>
                </a:lnTo>
                <a:lnTo>
                  <a:pt x="5" y="1110"/>
                </a:lnTo>
                <a:lnTo>
                  <a:pt x="2" y="1133"/>
                </a:lnTo>
                <a:lnTo>
                  <a:pt x="0" y="1155"/>
                </a:lnTo>
                <a:lnTo>
                  <a:pt x="2" y="1178"/>
                </a:lnTo>
                <a:lnTo>
                  <a:pt x="5" y="1201"/>
                </a:lnTo>
                <a:lnTo>
                  <a:pt x="10" y="1222"/>
                </a:lnTo>
                <a:lnTo>
                  <a:pt x="17" y="1244"/>
                </a:lnTo>
                <a:lnTo>
                  <a:pt x="26" y="1264"/>
                </a:lnTo>
                <a:lnTo>
                  <a:pt x="35" y="1285"/>
                </a:lnTo>
                <a:lnTo>
                  <a:pt x="46" y="1303"/>
                </a:lnTo>
                <a:lnTo>
                  <a:pt x="58" y="1321"/>
                </a:lnTo>
                <a:lnTo>
                  <a:pt x="70" y="1337"/>
                </a:lnTo>
                <a:lnTo>
                  <a:pt x="82" y="1353"/>
                </a:lnTo>
                <a:lnTo>
                  <a:pt x="95" y="1366"/>
                </a:lnTo>
                <a:lnTo>
                  <a:pt x="107" y="1378"/>
                </a:lnTo>
                <a:lnTo>
                  <a:pt x="121" y="1388"/>
                </a:lnTo>
                <a:lnTo>
                  <a:pt x="121" y="1388"/>
                </a:lnTo>
                <a:lnTo>
                  <a:pt x="134" y="1398"/>
                </a:lnTo>
                <a:lnTo>
                  <a:pt x="148" y="1405"/>
                </a:lnTo>
                <a:lnTo>
                  <a:pt x="164" y="1411"/>
                </a:lnTo>
                <a:lnTo>
                  <a:pt x="181" y="1416"/>
                </a:lnTo>
                <a:lnTo>
                  <a:pt x="197" y="1419"/>
                </a:lnTo>
                <a:lnTo>
                  <a:pt x="217" y="1422"/>
                </a:lnTo>
                <a:lnTo>
                  <a:pt x="235" y="1423"/>
                </a:lnTo>
                <a:lnTo>
                  <a:pt x="254" y="1423"/>
                </a:lnTo>
                <a:lnTo>
                  <a:pt x="273" y="1422"/>
                </a:lnTo>
                <a:lnTo>
                  <a:pt x="292" y="1419"/>
                </a:lnTo>
                <a:lnTo>
                  <a:pt x="312" y="1416"/>
                </a:lnTo>
                <a:lnTo>
                  <a:pt x="331" y="1411"/>
                </a:lnTo>
                <a:lnTo>
                  <a:pt x="349" y="1405"/>
                </a:lnTo>
                <a:lnTo>
                  <a:pt x="367" y="1399"/>
                </a:lnTo>
                <a:lnTo>
                  <a:pt x="384" y="1390"/>
                </a:lnTo>
                <a:lnTo>
                  <a:pt x="399" y="1382"/>
                </a:lnTo>
                <a:lnTo>
                  <a:pt x="399" y="1382"/>
                </a:lnTo>
                <a:lnTo>
                  <a:pt x="414" y="1371"/>
                </a:lnTo>
                <a:lnTo>
                  <a:pt x="428" y="1358"/>
                </a:lnTo>
                <a:lnTo>
                  <a:pt x="443" y="1344"/>
                </a:lnTo>
                <a:lnTo>
                  <a:pt x="456" y="1327"/>
                </a:lnTo>
                <a:lnTo>
                  <a:pt x="468" y="1309"/>
                </a:lnTo>
                <a:lnTo>
                  <a:pt x="480" y="1289"/>
                </a:lnTo>
                <a:lnTo>
                  <a:pt x="491" y="1269"/>
                </a:lnTo>
                <a:lnTo>
                  <a:pt x="500" y="1247"/>
                </a:lnTo>
                <a:lnTo>
                  <a:pt x="510" y="1226"/>
                </a:lnTo>
                <a:lnTo>
                  <a:pt x="518" y="1203"/>
                </a:lnTo>
                <a:lnTo>
                  <a:pt x="524" y="1180"/>
                </a:lnTo>
                <a:lnTo>
                  <a:pt x="530" y="1157"/>
                </a:lnTo>
                <a:lnTo>
                  <a:pt x="534" y="1134"/>
                </a:lnTo>
                <a:lnTo>
                  <a:pt x="536" y="1113"/>
                </a:lnTo>
                <a:lnTo>
                  <a:pt x="538" y="1091"/>
                </a:lnTo>
                <a:lnTo>
                  <a:pt x="536" y="1070"/>
                </a:lnTo>
                <a:lnTo>
                  <a:pt x="536" y="1070"/>
                </a:lnTo>
                <a:lnTo>
                  <a:pt x="534" y="1050"/>
                </a:lnTo>
                <a:lnTo>
                  <a:pt x="529" y="1031"/>
                </a:lnTo>
                <a:lnTo>
                  <a:pt x="523" y="1012"/>
                </a:lnTo>
                <a:lnTo>
                  <a:pt x="515" y="995"/>
                </a:lnTo>
                <a:lnTo>
                  <a:pt x="506" y="978"/>
                </a:lnTo>
                <a:lnTo>
                  <a:pt x="497" y="963"/>
                </a:lnTo>
                <a:lnTo>
                  <a:pt x="486" y="948"/>
                </a:lnTo>
                <a:lnTo>
                  <a:pt x="475" y="935"/>
                </a:lnTo>
                <a:lnTo>
                  <a:pt x="455" y="913"/>
                </a:lnTo>
                <a:lnTo>
                  <a:pt x="437" y="896"/>
                </a:lnTo>
                <a:lnTo>
                  <a:pt x="425" y="886"/>
                </a:lnTo>
                <a:lnTo>
                  <a:pt x="420" y="882"/>
                </a:lnTo>
                <a:lnTo>
                  <a:pt x="445" y="822"/>
                </a:lnTo>
                <a:lnTo>
                  <a:pt x="459" y="822"/>
                </a:lnTo>
                <a:lnTo>
                  <a:pt x="473" y="793"/>
                </a:lnTo>
                <a:lnTo>
                  <a:pt x="476" y="762"/>
                </a:lnTo>
                <a:lnTo>
                  <a:pt x="691" y="1045"/>
                </a:lnTo>
                <a:lnTo>
                  <a:pt x="691" y="1045"/>
                </a:lnTo>
                <a:lnTo>
                  <a:pt x="689" y="1067"/>
                </a:lnTo>
                <a:lnTo>
                  <a:pt x="685" y="1098"/>
                </a:lnTo>
                <a:lnTo>
                  <a:pt x="685" y="1098"/>
                </a:lnTo>
                <a:lnTo>
                  <a:pt x="679" y="1138"/>
                </a:lnTo>
                <a:lnTo>
                  <a:pt x="675" y="1169"/>
                </a:lnTo>
                <a:lnTo>
                  <a:pt x="675" y="1169"/>
                </a:lnTo>
                <a:lnTo>
                  <a:pt x="655" y="1174"/>
                </a:lnTo>
                <a:lnTo>
                  <a:pt x="636" y="1178"/>
                </a:lnTo>
                <a:lnTo>
                  <a:pt x="618" y="1180"/>
                </a:lnTo>
                <a:lnTo>
                  <a:pt x="618" y="1180"/>
                </a:lnTo>
                <a:lnTo>
                  <a:pt x="600" y="1181"/>
                </a:lnTo>
                <a:lnTo>
                  <a:pt x="583" y="1185"/>
                </a:lnTo>
                <a:lnTo>
                  <a:pt x="569" y="1187"/>
                </a:lnTo>
                <a:lnTo>
                  <a:pt x="554" y="1190"/>
                </a:lnTo>
                <a:lnTo>
                  <a:pt x="554" y="1190"/>
                </a:lnTo>
                <a:lnTo>
                  <a:pt x="545" y="1192"/>
                </a:lnTo>
                <a:lnTo>
                  <a:pt x="540" y="1195"/>
                </a:lnTo>
                <a:lnTo>
                  <a:pt x="536" y="1199"/>
                </a:lnTo>
                <a:lnTo>
                  <a:pt x="533" y="1204"/>
                </a:lnTo>
                <a:lnTo>
                  <a:pt x="533" y="1204"/>
                </a:lnTo>
                <a:lnTo>
                  <a:pt x="532" y="1208"/>
                </a:lnTo>
                <a:lnTo>
                  <a:pt x="532" y="1210"/>
                </a:lnTo>
                <a:lnTo>
                  <a:pt x="533" y="1213"/>
                </a:lnTo>
                <a:lnTo>
                  <a:pt x="534" y="1214"/>
                </a:lnTo>
                <a:lnTo>
                  <a:pt x="540" y="1217"/>
                </a:lnTo>
                <a:lnTo>
                  <a:pt x="544" y="1219"/>
                </a:lnTo>
                <a:lnTo>
                  <a:pt x="586" y="1233"/>
                </a:lnTo>
                <a:lnTo>
                  <a:pt x="586" y="1233"/>
                </a:lnTo>
                <a:lnTo>
                  <a:pt x="590" y="1238"/>
                </a:lnTo>
                <a:lnTo>
                  <a:pt x="594" y="1241"/>
                </a:lnTo>
                <a:lnTo>
                  <a:pt x="598" y="1243"/>
                </a:lnTo>
                <a:lnTo>
                  <a:pt x="600" y="1244"/>
                </a:lnTo>
                <a:lnTo>
                  <a:pt x="638" y="1244"/>
                </a:lnTo>
                <a:lnTo>
                  <a:pt x="638" y="1244"/>
                </a:lnTo>
                <a:lnTo>
                  <a:pt x="640" y="1247"/>
                </a:lnTo>
                <a:lnTo>
                  <a:pt x="638" y="1253"/>
                </a:lnTo>
                <a:lnTo>
                  <a:pt x="638" y="1253"/>
                </a:lnTo>
                <a:lnTo>
                  <a:pt x="638" y="1256"/>
                </a:lnTo>
                <a:lnTo>
                  <a:pt x="640" y="1257"/>
                </a:lnTo>
                <a:lnTo>
                  <a:pt x="644" y="1261"/>
                </a:lnTo>
                <a:lnTo>
                  <a:pt x="653" y="1264"/>
                </a:lnTo>
                <a:lnTo>
                  <a:pt x="664" y="1268"/>
                </a:lnTo>
                <a:lnTo>
                  <a:pt x="664" y="1268"/>
                </a:lnTo>
                <a:lnTo>
                  <a:pt x="670" y="1270"/>
                </a:lnTo>
                <a:lnTo>
                  <a:pt x="673" y="1270"/>
                </a:lnTo>
                <a:lnTo>
                  <a:pt x="678" y="1270"/>
                </a:lnTo>
                <a:lnTo>
                  <a:pt x="681" y="1269"/>
                </a:lnTo>
                <a:lnTo>
                  <a:pt x="684" y="1265"/>
                </a:lnTo>
                <a:lnTo>
                  <a:pt x="685" y="1264"/>
                </a:lnTo>
                <a:lnTo>
                  <a:pt x="685" y="1264"/>
                </a:lnTo>
                <a:lnTo>
                  <a:pt x="703" y="1275"/>
                </a:lnTo>
                <a:lnTo>
                  <a:pt x="717" y="1282"/>
                </a:lnTo>
                <a:lnTo>
                  <a:pt x="724" y="1286"/>
                </a:lnTo>
                <a:lnTo>
                  <a:pt x="724" y="1286"/>
                </a:lnTo>
                <a:lnTo>
                  <a:pt x="727" y="1283"/>
                </a:lnTo>
                <a:lnTo>
                  <a:pt x="733" y="1279"/>
                </a:lnTo>
                <a:lnTo>
                  <a:pt x="739" y="1273"/>
                </a:lnTo>
                <a:lnTo>
                  <a:pt x="742" y="1268"/>
                </a:lnTo>
                <a:lnTo>
                  <a:pt x="742" y="1257"/>
                </a:lnTo>
                <a:lnTo>
                  <a:pt x="742" y="1257"/>
                </a:lnTo>
                <a:lnTo>
                  <a:pt x="741" y="1255"/>
                </a:lnTo>
                <a:lnTo>
                  <a:pt x="739" y="1252"/>
                </a:lnTo>
                <a:lnTo>
                  <a:pt x="737" y="1251"/>
                </a:lnTo>
                <a:lnTo>
                  <a:pt x="735" y="1251"/>
                </a:lnTo>
                <a:lnTo>
                  <a:pt x="730" y="1250"/>
                </a:lnTo>
                <a:lnTo>
                  <a:pt x="729" y="1249"/>
                </a:lnTo>
                <a:lnTo>
                  <a:pt x="727" y="1247"/>
                </a:lnTo>
                <a:lnTo>
                  <a:pt x="727" y="1247"/>
                </a:lnTo>
                <a:lnTo>
                  <a:pt x="725" y="1243"/>
                </a:lnTo>
                <a:lnTo>
                  <a:pt x="721" y="1239"/>
                </a:lnTo>
                <a:lnTo>
                  <a:pt x="717" y="1237"/>
                </a:lnTo>
                <a:lnTo>
                  <a:pt x="717" y="1237"/>
                </a:lnTo>
                <a:lnTo>
                  <a:pt x="724" y="1235"/>
                </a:lnTo>
                <a:lnTo>
                  <a:pt x="742" y="1233"/>
                </a:lnTo>
                <a:lnTo>
                  <a:pt x="742" y="1233"/>
                </a:lnTo>
                <a:lnTo>
                  <a:pt x="759" y="1231"/>
                </a:lnTo>
                <a:lnTo>
                  <a:pt x="766" y="1229"/>
                </a:lnTo>
                <a:lnTo>
                  <a:pt x="766" y="1229"/>
                </a:lnTo>
                <a:lnTo>
                  <a:pt x="768" y="1233"/>
                </a:lnTo>
                <a:lnTo>
                  <a:pt x="771" y="1235"/>
                </a:lnTo>
                <a:lnTo>
                  <a:pt x="774" y="1240"/>
                </a:lnTo>
                <a:lnTo>
                  <a:pt x="780" y="1244"/>
                </a:lnTo>
                <a:lnTo>
                  <a:pt x="789" y="1247"/>
                </a:lnTo>
                <a:lnTo>
                  <a:pt x="800" y="1250"/>
                </a:lnTo>
                <a:lnTo>
                  <a:pt x="812" y="1251"/>
                </a:lnTo>
                <a:lnTo>
                  <a:pt x="812" y="1251"/>
                </a:lnTo>
                <a:lnTo>
                  <a:pt x="819" y="1250"/>
                </a:lnTo>
                <a:lnTo>
                  <a:pt x="826" y="1249"/>
                </a:lnTo>
                <a:lnTo>
                  <a:pt x="839" y="1245"/>
                </a:lnTo>
                <a:lnTo>
                  <a:pt x="851" y="1239"/>
                </a:lnTo>
                <a:lnTo>
                  <a:pt x="861" y="1233"/>
                </a:lnTo>
                <a:lnTo>
                  <a:pt x="870" y="1226"/>
                </a:lnTo>
                <a:lnTo>
                  <a:pt x="876" y="1221"/>
                </a:lnTo>
                <a:lnTo>
                  <a:pt x="882" y="1215"/>
                </a:lnTo>
                <a:lnTo>
                  <a:pt x="882" y="1215"/>
                </a:lnTo>
                <a:lnTo>
                  <a:pt x="891" y="1247"/>
                </a:lnTo>
                <a:lnTo>
                  <a:pt x="898" y="1276"/>
                </a:lnTo>
                <a:lnTo>
                  <a:pt x="903" y="1289"/>
                </a:lnTo>
                <a:lnTo>
                  <a:pt x="908" y="1300"/>
                </a:lnTo>
                <a:lnTo>
                  <a:pt x="908" y="1300"/>
                </a:lnTo>
                <a:lnTo>
                  <a:pt x="914" y="1312"/>
                </a:lnTo>
                <a:lnTo>
                  <a:pt x="925" y="1327"/>
                </a:lnTo>
                <a:lnTo>
                  <a:pt x="933" y="1335"/>
                </a:lnTo>
                <a:lnTo>
                  <a:pt x="941" y="1344"/>
                </a:lnTo>
                <a:lnTo>
                  <a:pt x="951" y="1353"/>
                </a:lnTo>
                <a:lnTo>
                  <a:pt x="962" y="1362"/>
                </a:lnTo>
                <a:lnTo>
                  <a:pt x="975" y="1370"/>
                </a:lnTo>
                <a:lnTo>
                  <a:pt x="988" y="1377"/>
                </a:lnTo>
                <a:lnTo>
                  <a:pt x="1004" y="1384"/>
                </a:lnTo>
                <a:lnTo>
                  <a:pt x="1021" y="1390"/>
                </a:lnTo>
                <a:lnTo>
                  <a:pt x="1039" y="1395"/>
                </a:lnTo>
                <a:lnTo>
                  <a:pt x="1058" y="1399"/>
                </a:lnTo>
                <a:lnTo>
                  <a:pt x="1078" y="1402"/>
                </a:lnTo>
                <a:lnTo>
                  <a:pt x="1101" y="1402"/>
                </a:lnTo>
                <a:lnTo>
                  <a:pt x="1101" y="1402"/>
                </a:lnTo>
                <a:lnTo>
                  <a:pt x="1125" y="1401"/>
                </a:lnTo>
                <a:lnTo>
                  <a:pt x="1149" y="1398"/>
                </a:lnTo>
                <a:lnTo>
                  <a:pt x="1173" y="1390"/>
                </a:lnTo>
                <a:lnTo>
                  <a:pt x="1197" y="1382"/>
                </a:lnTo>
                <a:lnTo>
                  <a:pt x="1220" y="1370"/>
                </a:lnTo>
                <a:lnTo>
                  <a:pt x="1244" y="1357"/>
                </a:lnTo>
                <a:lnTo>
                  <a:pt x="1266" y="1340"/>
                </a:lnTo>
                <a:lnTo>
                  <a:pt x="1287" y="1323"/>
                </a:lnTo>
                <a:lnTo>
                  <a:pt x="1307" y="1303"/>
                </a:lnTo>
                <a:lnTo>
                  <a:pt x="1325" y="1281"/>
                </a:lnTo>
                <a:lnTo>
                  <a:pt x="1340" y="1258"/>
                </a:lnTo>
                <a:lnTo>
                  <a:pt x="1354" y="1234"/>
                </a:lnTo>
                <a:lnTo>
                  <a:pt x="1360" y="1221"/>
                </a:lnTo>
                <a:lnTo>
                  <a:pt x="1364" y="1208"/>
                </a:lnTo>
                <a:lnTo>
                  <a:pt x="1369" y="1195"/>
                </a:lnTo>
                <a:lnTo>
                  <a:pt x="1373" y="1181"/>
                </a:lnTo>
                <a:lnTo>
                  <a:pt x="1376" y="1167"/>
                </a:lnTo>
                <a:lnTo>
                  <a:pt x="1379" y="1152"/>
                </a:lnTo>
                <a:lnTo>
                  <a:pt x="1380" y="1138"/>
                </a:lnTo>
                <a:lnTo>
                  <a:pt x="1380" y="1122"/>
                </a:lnTo>
                <a:lnTo>
                  <a:pt x="1380" y="1122"/>
                </a:lnTo>
                <a:lnTo>
                  <a:pt x="1379" y="1094"/>
                </a:lnTo>
                <a:lnTo>
                  <a:pt x="1376" y="1066"/>
                </a:lnTo>
                <a:lnTo>
                  <a:pt x="1372" y="1041"/>
                </a:lnTo>
                <a:lnTo>
                  <a:pt x="1366" y="1017"/>
                </a:lnTo>
                <a:lnTo>
                  <a:pt x="1357" y="994"/>
                </a:lnTo>
                <a:lnTo>
                  <a:pt x="1349" y="972"/>
                </a:lnTo>
                <a:lnTo>
                  <a:pt x="1338" y="953"/>
                </a:lnTo>
                <a:lnTo>
                  <a:pt x="1326" y="935"/>
                </a:lnTo>
                <a:lnTo>
                  <a:pt x="1313" y="918"/>
                </a:lnTo>
                <a:lnTo>
                  <a:pt x="1299" y="902"/>
                </a:lnTo>
                <a:lnTo>
                  <a:pt x="1285" y="889"/>
                </a:lnTo>
                <a:lnTo>
                  <a:pt x="1269" y="877"/>
                </a:lnTo>
                <a:lnTo>
                  <a:pt x="1253" y="866"/>
                </a:lnTo>
                <a:lnTo>
                  <a:pt x="1236" y="857"/>
                </a:lnTo>
                <a:lnTo>
                  <a:pt x="1218" y="850"/>
                </a:lnTo>
                <a:lnTo>
                  <a:pt x="1200" y="844"/>
                </a:lnTo>
                <a:lnTo>
                  <a:pt x="1200" y="844"/>
                </a:lnTo>
                <a:lnTo>
                  <a:pt x="1182" y="839"/>
                </a:lnTo>
                <a:lnTo>
                  <a:pt x="1164" y="835"/>
                </a:lnTo>
                <a:lnTo>
                  <a:pt x="1147" y="835"/>
                </a:lnTo>
                <a:lnTo>
                  <a:pt x="1129" y="835"/>
                </a:lnTo>
                <a:lnTo>
                  <a:pt x="1112" y="836"/>
                </a:lnTo>
                <a:lnTo>
                  <a:pt x="1096" y="840"/>
                </a:lnTo>
                <a:lnTo>
                  <a:pt x="1081" y="844"/>
                </a:lnTo>
                <a:lnTo>
                  <a:pt x="1066" y="847"/>
                </a:lnTo>
                <a:lnTo>
                  <a:pt x="1042" y="857"/>
                </a:lnTo>
                <a:lnTo>
                  <a:pt x="1023" y="865"/>
                </a:lnTo>
                <a:lnTo>
                  <a:pt x="1006" y="875"/>
                </a:lnTo>
                <a:lnTo>
                  <a:pt x="1006" y="875"/>
                </a:lnTo>
                <a:lnTo>
                  <a:pt x="970" y="836"/>
                </a:lnTo>
                <a:lnTo>
                  <a:pt x="970" y="836"/>
                </a:lnTo>
                <a:lnTo>
                  <a:pt x="908" y="762"/>
                </a:lnTo>
                <a:lnTo>
                  <a:pt x="943" y="747"/>
                </a:lnTo>
                <a:lnTo>
                  <a:pt x="950" y="755"/>
                </a:lnTo>
                <a:lnTo>
                  <a:pt x="1010" y="705"/>
                </a:lnTo>
                <a:lnTo>
                  <a:pt x="1066" y="655"/>
                </a:lnTo>
                <a:lnTo>
                  <a:pt x="1066" y="655"/>
                </a:lnTo>
                <a:lnTo>
                  <a:pt x="1069" y="663"/>
                </a:lnTo>
                <a:lnTo>
                  <a:pt x="1078" y="681"/>
                </a:lnTo>
                <a:lnTo>
                  <a:pt x="1084" y="692"/>
                </a:lnTo>
                <a:lnTo>
                  <a:pt x="1090" y="701"/>
                </a:lnTo>
                <a:lnTo>
                  <a:pt x="1098" y="708"/>
                </a:lnTo>
                <a:lnTo>
                  <a:pt x="1101" y="710"/>
                </a:lnTo>
                <a:lnTo>
                  <a:pt x="1105" y="711"/>
                </a:lnTo>
                <a:lnTo>
                  <a:pt x="1105" y="711"/>
                </a:lnTo>
                <a:lnTo>
                  <a:pt x="1113" y="713"/>
                </a:lnTo>
                <a:lnTo>
                  <a:pt x="1122" y="710"/>
                </a:lnTo>
                <a:lnTo>
                  <a:pt x="1132" y="708"/>
                </a:lnTo>
                <a:lnTo>
                  <a:pt x="1143" y="703"/>
                </a:lnTo>
                <a:lnTo>
                  <a:pt x="1161" y="692"/>
                </a:lnTo>
                <a:lnTo>
                  <a:pt x="1167" y="687"/>
                </a:lnTo>
                <a:lnTo>
                  <a:pt x="1172" y="684"/>
                </a:lnTo>
                <a:lnTo>
                  <a:pt x="1172" y="684"/>
                </a:lnTo>
                <a:lnTo>
                  <a:pt x="1173" y="680"/>
                </a:lnTo>
                <a:lnTo>
                  <a:pt x="1174" y="678"/>
                </a:lnTo>
                <a:lnTo>
                  <a:pt x="1174" y="673"/>
                </a:lnTo>
                <a:lnTo>
                  <a:pt x="1173" y="671"/>
                </a:lnTo>
                <a:lnTo>
                  <a:pt x="1172" y="669"/>
                </a:lnTo>
                <a:lnTo>
                  <a:pt x="1172" y="669"/>
                </a:lnTo>
                <a:lnTo>
                  <a:pt x="1178" y="665"/>
                </a:lnTo>
                <a:lnTo>
                  <a:pt x="1183" y="660"/>
                </a:lnTo>
                <a:lnTo>
                  <a:pt x="1189" y="655"/>
                </a:lnTo>
                <a:lnTo>
                  <a:pt x="1189" y="655"/>
                </a:lnTo>
                <a:lnTo>
                  <a:pt x="1191" y="653"/>
                </a:lnTo>
                <a:lnTo>
                  <a:pt x="1193" y="649"/>
                </a:lnTo>
                <a:lnTo>
                  <a:pt x="1193" y="645"/>
                </a:lnTo>
                <a:lnTo>
                  <a:pt x="1191" y="641"/>
                </a:lnTo>
                <a:lnTo>
                  <a:pt x="1189" y="631"/>
                </a:lnTo>
                <a:lnTo>
                  <a:pt x="1185" y="624"/>
                </a:lnTo>
                <a:lnTo>
                  <a:pt x="1185" y="624"/>
                </a:lnTo>
                <a:lnTo>
                  <a:pt x="1178" y="590"/>
                </a:lnTo>
                <a:lnTo>
                  <a:pt x="1168" y="553"/>
                </a:lnTo>
                <a:lnTo>
                  <a:pt x="1168" y="553"/>
                </a:lnTo>
                <a:lnTo>
                  <a:pt x="1162" y="537"/>
                </a:lnTo>
                <a:lnTo>
                  <a:pt x="1154" y="518"/>
                </a:lnTo>
                <a:lnTo>
                  <a:pt x="1143" y="493"/>
                </a:lnTo>
                <a:lnTo>
                  <a:pt x="1143" y="493"/>
                </a:lnTo>
                <a:lnTo>
                  <a:pt x="1144" y="488"/>
                </a:lnTo>
                <a:lnTo>
                  <a:pt x="1146" y="482"/>
                </a:lnTo>
                <a:lnTo>
                  <a:pt x="1147" y="471"/>
                </a:lnTo>
                <a:lnTo>
                  <a:pt x="1147" y="471"/>
                </a:lnTo>
                <a:lnTo>
                  <a:pt x="1146" y="465"/>
                </a:lnTo>
                <a:lnTo>
                  <a:pt x="1143" y="459"/>
                </a:lnTo>
                <a:lnTo>
                  <a:pt x="1137" y="453"/>
                </a:lnTo>
                <a:lnTo>
                  <a:pt x="1131" y="448"/>
                </a:lnTo>
                <a:lnTo>
                  <a:pt x="1119" y="437"/>
                </a:lnTo>
                <a:lnTo>
                  <a:pt x="1114" y="433"/>
                </a:lnTo>
                <a:lnTo>
                  <a:pt x="1112" y="429"/>
                </a:lnTo>
                <a:lnTo>
                  <a:pt x="1112" y="429"/>
                </a:lnTo>
                <a:lnTo>
                  <a:pt x="1107" y="419"/>
                </a:lnTo>
                <a:lnTo>
                  <a:pt x="1098" y="400"/>
                </a:lnTo>
                <a:lnTo>
                  <a:pt x="1098" y="400"/>
                </a:lnTo>
                <a:lnTo>
                  <a:pt x="1093" y="392"/>
                </a:lnTo>
                <a:lnTo>
                  <a:pt x="1087" y="386"/>
                </a:lnTo>
                <a:lnTo>
                  <a:pt x="1081" y="381"/>
                </a:lnTo>
                <a:lnTo>
                  <a:pt x="1074" y="377"/>
                </a:lnTo>
                <a:lnTo>
                  <a:pt x="1063" y="373"/>
                </a:lnTo>
                <a:lnTo>
                  <a:pt x="1059" y="373"/>
                </a:lnTo>
                <a:lnTo>
                  <a:pt x="1059" y="373"/>
                </a:lnTo>
                <a:lnTo>
                  <a:pt x="1033" y="322"/>
                </a:lnTo>
                <a:lnTo>
                  <a:pt x="1015" y="287"/>
                </a:lnTo>
                <a:lnTo>
                  <a:pt x="1006" y="269"/>
                </a:lnTo>
                <a:lnTo>
                  <a:pt x="1006" y="269"/>
                </a:lnTo>
                <a:lnTo>
                  <a:pt x="995" y="254"/>
                </a:lnTo>
                <a:lnTo>
                  <a:pt x="971" y="224"/>
                </a:lnTo>
                <a:lnTo>
                  <a:pt x="944" y="191"/>
                </a:lnTo>
                <a:lnTo>
                  <a:pt x="931" y="179"/>
                </a:lnTo>
                <a:lnTo>
                  <a:pt x="921" y="169"/>
                </a:lnTo>
                <a:lnTo>
                  <a:pt x="921" y="169"/>
                </a:lnTo>
                <a:lnTo>
                  <a:pt x="905" y="160"/>
                </a:lnTo>
                <a:lnTo>
                  <a:pt x="888" y="150"/>
                </a:lnTo>
                <a:lnTo>
                  <a:pt x="837" y="124"/>
                </a:lnTo>
                <a:lnTo>
                  <a:pt x="837" y="124"/>
                </a:lnTo>
                <a:lnTo>
                  <a:pt x="821" y="117"/>
                </a:lnTo>
                <a:lnTo>
                  <a:pt x="808" y="112"/>
                </a:lnTo>
                <a:lnTo>
                  <a:pt x="798" y="111"/>
                </a:lnTo>
                <a:lnTo>
                  <a:pt x="791" y="109"/>
                </a:lnTo>
                <a:lnTo>
                  <a:pt x="786" y="111"/>
                </a:lnTo>
                <a:lnTo>
                  <a:pt x="781" y="112"/>
                </a:lnTo>
                <a:lnTo>
                  <a:pt x="777" y="113"/>
                </a:lnTo>
                <a:lnTo>
                  <a:pt x="773" y="113"/>
                </a:lnTo>
                <a:lnTo>
                  <a:pt x="773" y="113"/>
                </a:lnTo>
                <a:lnTo>
                  <a:pt x="751" y="109"/>
                </a:lnTo>
                <a:lnTo>
                  <a:pt x="738" y="106"/>
                </a:lnTo>
                <a:lnTo>
                  <a:pt x="738" y="106"/>
                </a:lnTo>
                <a:close/>
                <a:moveTo>
                  <a:pt x="797" y="475"/>
                </a:moveTo>
                <a:lnTo>
                  <a:pt x="797" y="475"/>
                </a:lnTo>
                <a:lnTo>
                  <a:pt x="808" y="487"/>
                </a:lnTo>
                <a:lnTo>
                  <a:pt x="815" y="496"/>
                </a:lnTo>
                <a:lnTo>
                  <a:pt x="815" y="496"/>
                </a:lnTo>
                <a:lnTo>
                  <a:pt x="818" y="501"/>
                </a:lnTo>
                <a:lnTo>
                  <a:pt x="819" y="505"/>
                </a:lnTo>
                <a:lnTo>
                  <a:pt x="819" y="507"/>
                </a:lnTo>
                <a:lnTo>
                  <a:pt x="822" y="520"/>
                </a:lnTo>
                <a:lnTo>
                  <a:pt x="822" y="520"/>
                </a:lnTo>
                <a:lnTo>
                  <a:pt x="800" y="554"/>
                </a:lnTo>
                <a:lnTo>
                  <a:pt x="783" y="578"/>
                </a:lnTo>
                <a:lnTo>
                  <a:pt x="773" y="591"/>
                </a:lnTo>
                <a:lnTo>
                  <a:pt x="773" y="591"/>
                </a:lnTo>
                <a:lnTo>
                  <a:pt x="768" y="600"/>
                </a:lnTo>
                <a:lnTo>
                  <a:pt x="762" y="613"/>
                </a:lnTo>
                <a:lnTo>
                  <a:pt x="755" y="631"/>
                </a:lnTo>
                <a:lnTo>
                  <a:pt x="702" y="722"/>
                </a:lnTo>
                <a:lnTo>
                  <a:pt x="512" y="695"/>
                </a:lnTo>
                <a:lnTo>
                  <a:pt x="512" y="680"/>
                </a:lnTo>
                <a:lnTo>
                  <a:pt x="512" y="680"/>
                </a:lnTo>
                <a:lnTo>
                  <a:pt x="511" y="677"/>
                </a:lnTo>
                <a:lnTo>
                  <a:pt x="510" y="675"/>
                </a:lnTo>
                <a:lnTo>
                  <a:pt x="509" y="673"/>
                </a:lnTo>
                <a:lnTo>
                  <a:pt x="509" y="673"/>
                </a:lnTo>
                <a:lnTo>
                  <a:pt x="516" y="656"/>
                </a:lnTo>
                <a:lnTo>
                  <a:pt x="521" y="644"/>
                </a:lnTo>
                <a:lnTo>
                  <a:pt x="522" y="641"/>
                </a:lnTo>
                <a:lnTo>
                  <a:pt x="522" y="638"/>
                </a:lnTo>
                <a:lnTo>
                  <a:pt x="522" y="638"/>
                </a:lnTo>
                <a:lnTo>
                  <a:pt x="523" y="635"/>
                </a:lnTo>
                <a:lnTo>
                  <a:pt x="524" y="630"/>
                </a:lnTo>
                <a:lnTo>
                  <a:pt x="524" y="630"/>
                </a:lnTo>
                <a:lnTo>
                  <a:pt x="535" y="629"/>
                </a:lnTo>
                <a:lnTo>
                  <a:pt x="550" y="630"/>
                </a:lnTo>
                <a:lnTo>
                  <a:pt x="550" y="630"/>
                </a:lnTo>
                <a:lnTo>
                  <a:pt x="558" y="631"/>
                </a:lnTo>
                <a:lnTo>
                  <a:pt x="568" y="633"/>
                </a:lnTo>
                <a:lnTo>
                  <a:pt x="588" y="639"/>
                </a:lnTo>
                <a:lnTo>
                  <a:pt x="606" y="645"/>
                </a:lnTo>
                <a:lnTo>
                  <a:pt x="612" y="645"/>
                </a:lnTo>
                <a:lnTo>
                  <a:pt x="614" y="645"/>
                </a:lnTo>
                <a:lnTo>
                  <a:pt x="616" y="644"/>
                </a:lnTo>
                <a:lnTo>
                  <a:pt x="616" y="644"/>
                </a:lnTo>
                <a:lnTo>
                  <a:pt x="616" y="643"/>
                </a:lnTo>
                <a:lnTo>
                  <a:pt x="614" y="641"/>
                </a:lnTo>
                <a:lnTo>
                  <a:pt x="610" y="637"/>
                </a:lnTo>
                <a:lnTo>
                  <a:pt x="592" y="627"/>
                </a:lnTo>
                <a:lnTo>
                  <a:pt x="571" y="619"/>
                </a:lnTo>
                <a:lnTo>
                  <a:pt x="563" y="615"/>
                </a:lnTo>
                <a:lnTo>
                  <a:pt x="587" y="610"/>
                </a:lnTo>
                <a:lnTo>
                  <a:pt x="587" y="610"/>
                </a:lnTo>
                <a:lnTo>
                  <a:pt x="600" y="618"/>
                </a:lnTo>
                <a:lnTo>
                  <a:pt x="610" y="623"/>
                </a:lnTo>
                <a:lnTo>
                  <a:pt x="616" y="625"/>
                </a:lnTo>
                <a:lnTo>
                  <a:pt x="616" y="625"/>
                </a:lnTo>
                <a:lnTo>
                  <a:pt x="619" y="624"/>
                </a:lnTo>
                <a:lnTo>
                  <a:pt x="625" y="620"/>
                </a:lnTo>
                <a:lnTo>
                  <a:pt x="625" y="620"/>
                </a:lnTo>
                <a:lnTo>
                  <a:pt x="628" y="618"/>
                </a:lnTo>
                <a:lnTo>
                  <a:pt x="629" y="616"/>
                </a:lnTo>
                <a:lnTo>
                  <a:pt x="629" y="614"/>
                </a:lnTo>
                <a:lnTo>
                  <a:pt x="629" y="612"/>
                </a:lnTo>
                <a:lnTo>
                  <a:pt x="625" y="607"/>
                </a:lnTo>
                <a:lnTo>
                  <a:pt x="620" y="601"/>
                </a:lnTo>
                <a:lnTo>
                  <a:pt x="620" y="601"/>
                </a:lnTo>
                <a:lnTo>
                  <a:pt x="617" y="598"/>
                </a:lnTo>
                <a:lnTo>
                  <a:pt x="613" y="595"/>
                </a:lnTo>
                <a:lnTo>
                  <a:pt x="602" y="590"/>
                </a:lnTo>
                <a:lnTo>
                  <a:pt x="590" y="588"/>
                </a:lnTo>
                <a:lnTo>
                  <a:pt x="582" y="586"/>
                </a:lnTo>
                <a:lnTo>
                  <a:pt x="544" y="586"/>
                </a:lnTo>
                <a:lnTo>
                  <a:pt x="524" y="594"/>
                </a:lnTo>
                <a:lnTo>
                  <a:pt x="524" y="594"/>
                </a:lnTo>
                <a:lnTo>
                  <a:pt x="507" y="578"/>
                </a:lnTo>
                <a:lnTo>
                  <a:pt x="493" y="565"/>
                </a:lnTo>
                <a:lnTo>
                  <a:pt x="493" y="565"/>
                </a:lnTo>
                <a:lnTo>
                  <a:pt x="485" y="568"/>
                </a:lnTo>
                <a:lnTo>
                  <a:pt x="480" y="571"/>
                </a:lnTo>
                <a:lnTo>
                  <a:pt x="480" y="571"/>
                </a:lnTo>
                <a:lnTo>
                  <a:pt x="477" y="568"/>
                </a:lnTo>
                <a:lnTo>
                  <a:pt x="474" y="565"/>
                </a:lnTo>
                <a:lnTo>
                  <a:pt x="465" y="553"/>
                </a:lnTo>
                <a:lnTo>
                  <a:pt x="465" y="553"/>
                </a:lnTo>
                <a:lnTo>
                  <a:pt x="452" y="535"/>
                </a:lnTo>
                <a:lnTo>
                  <a:pt x="452" y="524"/>
                </a:lnTo>
                <a:lnTo>
                  <a:pt x="452" y="524"/>
                </a:lnTo>
                <a:lnTo>
                  <a:pt x="463" y="518"/>
                </a:lnTo>
                <a:lnTo>
                  <a:pt x="487" y="504"/>
                </a:lnTo>
                <a:lnTo>
                  <a:pt x="517" y="483"/>
                </a:lnTo>
                <a:lnTo>
                  <a:pt x="530" y="473"/>
                </a:lnTo>
                <a:lnTo>
                  <a:pt x="540" y="464"/>
                </a:lnTo>
                <a:lnTo>
                  <a:pt x="540" y="464"/>
                </a:lnTo>
                <a:lnTo>
                  <a:pt x="560" y="443"/>
                </a:lnTo>
                <a:lnTo>
                  <a:pt x="581" y="424"/>
                </a:lnTo>
                <a:lnTo>
                  <a:pt x="581" y="424"/>
                </a:lnTo>
                <a:lnTo>
                  <a:pt x="672" y="460"/>
                </a:lnTo>
                <a:lnTo>
                  <a:pt x="672" y="460"/>
                </a:lnTo>
                <a:lnTo>
                  <a:pt x="675" y="460"/>
                </a:lnTo>
                <a:lnTo>
                  <a:pt x="678" y="460"/>
                </a:lnTo>
                <a:lnTo>
                  <a:pt x="689" y="457"/>
                </a:lnTo>
                <a:lnTo>
                  <a:pt x="703" y="449"/>
                </a:lnTo>
                <a:lnTo>
                  <a:pt x="711" y="445"/>
                </a:lnTo>
                <a:lnTo>
                  <a:pt x="718" y="439"/>
                </a:lnTo>
                <a:lnTo>
                  <a:pt x="718" y="439"/>
                </a:lnTo>
                <a:lnTo>
                  <a:pt x="724" y="431"/>
                </a:lnTo>
                <a:lnTo>
                  <a:pt x="732" y="422"/>
                </a:lnTo>
                <a:lnTo>
                  <a:pt x="749" y="395"/>
                </a:lnTo>
                <a:lnTo>
                  <a:pt x="749" y="395"/>
                </a:lnTo>
                <a:lnTo>
                  <a:pt x="760" y="406"/>
                </a:lnTo>
                <a:lnTo>
                  <a:pt x="766" y="412"/>
                </a:lnTo>
                <a:lnTo>
                  <a:pt x="769" y="418"/>
                </a:lnTo>
                <a:lnTo>
                  <a:pt x="769" y="418"/>
                </a:lnTo>
                <a:lnTo>
                  <a:pt x="778" y="430"/>
                </a:lnTo>
                <a:lnTo>
                  <a:pt x="787" y="441"/>
                </a:lnTo>
                <a:lnTo>
                  <a:pt x="795" y="453"/>
                </a:lnTo>
                <a:lnTo>
                  <a:pt x="797" y="458"/>
                </a:lnTo>
                <a:lnTo>
                  <a:pt x="798" y="461"/>
                </a:lnTo>
                <a:lnTo>
                  <a:pt x="798" y="461"/>
                </a:lnTo>
                <a:lnTo>
                  <a:pt x="797" y="475"/>
                </a:lnTo>
                <a:lnTo>
                  <a:pt x="797" y="475"/>
                </a:lnTo>
                <a:close/>
                <a:moveTo>
                  <a:pt x="618" y="371"/>
                </a:moveTo>
                <a:lnTo>
                  <a:pt x="618" y="371"/>
                </a:lnTo>
                <a:lnTo>
                  <a:pt x="638" y="347"/>
                </a:lnTo>
                <a:lnTo>
                  <a:pt x="660" y="323"/>
                </a:lnTo>
                <a:lnTo>
                  <a:pt x="684" y="299"/>
                </a:lnTo>
                <a:lnTo>
                  <a:pt x="694" y="303"/>
                </a:lnTo>
                <a:lnTo>
                  <a:pt x="705" y="321"/>
                </a:lnTo>
                <a:lnTo>
                  <a:pt x="659" y="389"/>
                </a:lnTo>
                <a:lnTo>
                  <a:pt x="659" y="389"/>
                </a:lnTo>
                <a:lnTo>
                  <a:pt x="648" y="383"/>
                </a:lnTo>
                <a:lnTo>
                  <a:pt x="636" y="379"/>
                </a:lnTo>
                <a:lnTo>
                  <a:pt x="618" y="371"/>
                </a:lnTo>
                <a:lnTo>
                  <a:pt x="618" y="371"/>
                </a:lnTo>
                <a:close/>
                <a:moveTo>
                  <a:pt x="520" y="726"/>
                </a:moveTo>
                <a:lnTo>
                  <a:pt x="702" y="769"/>
                </a:lnTo>
                <a:lnTo>
                  <a:pt x="709" y="786"/>
                </a:lnTo>
                <a:lnTo>
                  <a:pt x="709" y="793"/>
                </a:lnTo>
                <a:lnTo>
                  <a:pt x="709" y="793"/>
                </a:lnTo>
                <a:lnTo>
                  <a:pt x="699" y="811"/>
                </a:lnTo>
                <a:lnTo>
                  <a:pt x="691" y="824"/>
                </a:lnTo>
                <a:lnTo>
                  <a:pt x="689" y="829"/>
                </a:lnTo>
                <a:lnTo>
                  <a:pt x="688" y="833"/>
                </a:lnTo>
                <a:lnTo>
                  <a:pt x="688" y="833"/>
                </a:lnTo>
                <a:lnTo>
                  <a:pt x="688" y="838"/>
                </a:lnTo>
                <a:lnTo>
                  <a:pt x="687" y="844"/>
                </a:lnTo>
                <a:lnTo>
                  <a:pt x="685" y="851"/>
                </a:lnTo>
                <a:lnTo>
                  <a:pt x="685" y="860"/>
                </a:lnTo>
                <a:lnTo>
                  <a:pt x="685" y="860"/>
                </a:lnTo>
                <a:lnTo>
                  <a:pt x="688" y="889"/>
                </a:lnTo>
                <a:lnTo>
                  <a:pt x="691" y="921"/>
                </a:lnTo>
                <a:lnTo>
                  <a:pt x="691" y="921"/>
                </a:lnTo>
                <a:lnTo>
                  <a:pt x="695" y="984"/>
                </a:lnTo>
                <a:lnTo>
                  <a:pt x="520" y="726"/>
                </a:lnTo>
                <a:close/>
                <a:moveTo>
                  <a:pt x="804" y="846"/>
                </a:moveTo>
                <a:lnTo>
                  <a:pt x="804" y="846"/>
                </a:lnTo>
                <a:lnTo>
                  <a:pt x="821" y="857"/>
                </a:lnTo>
                <a:lnTo>
                  <a:pt x="834" y="864"/>
                </a:lnTo>
                <a:lnTo>
                  <a:pt x="844" y="871"/>
                </a:lnTo>
                <a:lnTo>
                  <a:pt x="844" y="871"/>
                </a:lnTo>
                <a:lnTo>
                  <a:pt x="851" y="877"/>
                </a:lnTo>
                <a:lnTo>
                  <a:pt x="861" y="883"/>
                </a:lnTo>
                <a:lnTo>
                  <a:pt x="872" y="889"/>
                </a:lnTo>
                <a:lnTo>
                  <a:pt x="804" y="1088"/>
                </a:lnTo>
                <a:lnTo>
                  <a:pt x="777" y="1106"/>
                </a:lnTo>
                <a:lnTo>
                  <a:pt x="755" y="1073"/>
                </a:lnTo>
                <a:lnTo>
                  <a:pt x="755" y="1073"/>
                </a:lnTo>
                <a:lnTo>
                  <a:pt x="762" y="1047"/>
                </a:lnTo>
                <a:lnTo>
                  <a:pt x="777" y="999"/>
                </a:lnTo>
                <a:lnTo>
                  <a:pt x="777" y="999"/>
                </a:lnTo>
                <a:lnTo>
                  <a:pt x="779" y="988"/>
                </a:lnTo>
                <a:lnTo>
                  <a:pt x="781" y="975"/>
                </a:lnTo>
                <a:lnTo>
                  <a:pt x="784" y="948"/>
                </a:lnTo>
                <a:lnTo>
                  <a:pt x="787" y="911"/>
                </a:lnTo>
                <a:lnTo>
                  <a:pt x="787" y="911"/>
                </a:lnTo>
                <a:lnTo>
                  <a:pt x="787" y="889"/>
                </a:lnTo>
                <a:lnTo>
                  <a:pt x="787" y="875"/>
                </a:lnTo>
                <a:lnTo>
                  <a:pt x="804" y="846"/>
                </a:lnTo>
                <a:close/>
                <a:moveTo>
                  <a:pt x="893" y="896"/>
                </a:moveTo>
                <a:lnTo>
                  <a:pt x="943" y="931"/>
                </a:lnTo>
                <a:lnTo>
                  <a:pt x="943" y="931"/>
                </a:lnTo>
                <a:lnTo>
                  <a:pt x="927" y="955"/>
                </a:lnTo>
                <a:lnTo>
                  <a:pt x="912" y="979"/>
                </a:lnTo>
                <a:lnTo>
                  <a:pt x="897" y="1009"/>
                </a:lnTo>
                <a:lnTo>
                  <a:pt x="897" y="1009"/>
                </a:lnTo>
                <a:lnTo>
                  <a:pt x="890" y="1024"/>
                </a:lnTo>
                <a:lnTo>
                  <a:pt x="884" y="1038"/>
                </a:lnTo>
                <a:lnTo>
                  <a:pt x="876" y="1060"/>
                </a:lnTo>
                <a:lnTo>
                  <a:pt x="873" y="1076"/>
                </a:lnTo>
                <a:lnTo>
                  <a:pt x="872" y="1080"/>
                </a:lnTo>
                <a:lnTo>
                  <a:pt x="861" y="1077"/>
                </a:lnTo>
                <a:lnTo>
                  <a:pt x="840" y="1077"/>
                </a:lnTo>
                <a:lnTo>
                  <a:pt x="893" y="896"/>
                </a:lnTo>
                <a:close/>
                <a:moveTo>
                  <a:pt x="409" y="939"/>
                </a:moveTo>
                <a:lnTo>
                  <a:pt x="409" y="939"/>
                </a:lnTo>
                <a:lnTo>
                  <a:pt x="419" y="947"/>
                </a:lnTo>
                <a:lnTo>
                  <a:pt x="427" y="957"/>
                </a:lnTo>
                <a:lnTo>
                  <a:pt x="438" y="969"/>
                </a:lnTo>
                <a:lnTo>
                  <a:pt x="449" y="983"/>
                </a:lnTo>
                <a:lnTo>
                  <a:pt x="461" y="1000"/>
                </a:lnTo>
                <a:lnTo>
                  <a:pt x="470" y="1017"/>
                </a:lnTo>
                <a:lnTo>
                  <a:pt x="474" y="1025"/>
                </a:lnTo>
                <a:lnTo>
                  <a:pt x="476" y="1035"/>
                </a:lnTo>
                <a:lnTo>
                  <a:pt x="476" y="1035"/>
                </a:lnTo>
                <a:lnTo>
                  <a:pt x="482" y="1054"/>
                </a:lnTo>
                <a:lnTo>
                  <a:pt x="487" y="1076"/>
                </a:lnTo>
                <a:lnTo>
                  <a:pt x="489" y="1101"/>
                </a:lnTo>
                <a:lnTo>
                  <a:pt x="491" y="1115"/>
                </a:lnTo>
                <a:lnTo>
                  <a:pt x="491" y="1128"/>
                </a:lnTo>
                <a:lnTo>
                  <a:pt x="489" y="1143"/>
                </a:lnTo>
                <a:lnTo>
                  <a:pt x="487" y="1158"/>
                </a:lnTo>
                <a:lnTo>
                  <a:pt x="485" y="1174"/>
                </a:lnTo>
                <a:lnTo>
                  <a:pt x="480" y="1190"/>
                </a:lnTo>
                <a:lnTo>
                  <a:pt x="475" y="1207"/>
                </a:lnTo>
                <a:lnTo>
                  <a:pt x="468" y="1223"/>
                </a:lnTo>
                <a:lnTo>
                  <a:pt x="458" y="1240"/>
                </a:lnTo>
                <a:lnTo>
                  <a:pt x="449" y="1257"/>
                </a:lnTo>
                <a:lnTo>
                  <a:pt x="449" y="1257"/>
                </a:lnTo>
                <a:lnTo>
                  <a:pt x="437" y="1274"/>
                </a:lnTo>
                <a:lnTo>
                  <a:pt x="423" y="1291"/>
                </a:lnTo>
                <a:lnTo>
                  <a:pt x="409" y="1305"/>
                </a:lnTo>
                <a:lnTo>
                  <a:pt x="395" y="1318"/>
                </a:lnTo>
                <a:lnTo>
                  <a:pt x="379" y="1330"/>
                </a:lnTo>
                <a:lnTo>
                  <a:pt x="363" y="1340"/>
                </a:lnTo>
                <a:lnTo>
                  <a:pt x="346" y="1350"/>
                </a:lnTo>
                <a:lnTo>
                  <a:pt x="330" y="1358"/>
                </a:lnTo>
                <a:lnTo>
                  <a:pt x="313" y="1365"/>
                </a:lnTo>
                <a:lnTo>
                  <a:pt x="296" y="1370"/>
                </a:lnTo>
                <a:lnTo>
                  <a:pt x="280" y="1375"/>
                </a:lnTo>
                <a:lnTo>
                  <a:pt x="265" y="1377"/>
                </a:lnTo>
                <a:lnTo>
                  <a:pt x="249" y="1378"/>
                </a:lnTo>
                <a:lnTo>
                  <a:pt x="235" y="1378"/>
                </a:lnTo>
                <a:lnTo>
                  <a:pt x="221" y="1377"/>
                </a:lnTo>
                <a:lnTo>
                  <a:pt x="208" y="1375"/>
                </a:lnTo>
                <a:lnTo>
                  <a:pt x="208" y="1375"/>
                </a:lnTo>
                <a:lnTo>
                  <a:pt x="196" y="1370"/>
                </a:lnTo>
                <a:lnTo>
                  <a:pt x="183" y="1365"/>
                </a:lnTo>
                <a:lnTo>
                  <a:pt x="170" y="1358"/>
                </a:lnTo>
                <a:lnTo>
                  <a:pt x="157" y="1350"/>
                </a:lnTo>
                <a:lnTo>
                  <a:pt x="143" y="1340"/>
                </a:lnTo>
                <a:lnTo>
                  <a:pt x="130" y="1329"/>
                </a:lnTo>
                <a:lnTo>
                  <a:pt x="118" y="1317"/>
                </a:lnTo>
                <a:lnTo>
                  <a:pt x="106" y="1304"/>
                </a:lnTo>
                <a:lnTo>
                  <a:pt x="94" y="1288"/>
                </a:lnTo>
                <a:lnTo>
                  <a:pt x="84" y="1271"/>
                </a:lnTo>
                <a:lnTo>
                  <a:pt x="75" y="1253"/>
                </a:lnTo>
                <a:lnTo>
                  <a:pt x="66" y="1233"/>
                </a:lnTo>
                <a:lnTo>
                  <a:pt x="60" y="1211"/>
                </a:lnTo>
                <a:lnTo>
                  <a:pt x="56" y="1188"/>
                </a:lnTo>
                <a:lnTo>
                  <a:pt x="53" y="1163"/>
                </a:lnTo>
                <a:lnTo>
                  <a:pt x="53" y="1137"/>
                </a:lnTo>
                <a:lnTo>
                  <a:pt x="53" y="1137"/>
                </a:lnTo>
                <a:lnTo>
                  <a:pt x="54" y="1110"/>
                </a:lnTo>
                <a:lnTo>
                  <a:pt x="58" y="1086"/>
                </a:lnTo>
                <a:lnTo>
                  <a:pt x="63" y="1065"/>
                </a:lnTo>
                <a:lnTo>
                  <a:pt x="70" y="1045"/>
                </a:lnTo>
                <a:lnTo>
                  <a:pt x="77" y="1026"/>
                </a:lnTo>
                <a:lnTo>
                  <a:pt x="87" y="1011"/>
                </a:lnTo>
                <a:lnTo>
                  <a:pt x="96" y="996"/>
                </a:lnTo>
                <a:lnTo>
                  <a:pt x="107" y="983"/>
                </a:lnTo>
                <a:lnTo>
                  <a:pt x="118" y="971"/>
                </a:lnTo>
                <a:lnTo>
                  <a:pt x="129" y="960"/>
                </a:lnTo>
                <a:lnTo>
                  <a:pt x="140" y="951"/>
                </a:lnTo>
                <a:lnTo>
                  <a:pt x="152" y="942"/>
                </a:lnTo>
                <a:lnTo>
                  <a:pt x="172" y="927"/>
                </a:lnTo>
                <a:lnTo>
                  <a:pt x="190" y="915"/>
                </a:lnTo>
                <a:lnTo>
                  <a:pt x="190" y="915"/>
                </a:lnTo>
                <a:lnTo>
                  <a:pt x="200" y="909"/>
                </a:lnTo>
                <a:lnTo>
                  <a:pt x="209" y="904"/>
                </a:lnTo>
                <a:lnTo>
                  <a:pt x="221" y="900"/>
                </a:lnTo>
                <a:lnTo>
                  <a:pt x="232" y="898"/>
                </a:lnTo>
                <a:lnTo>
                  <a:pt x="258" y="894"/>
                </a:lnTo>
                <a:lnTo>
                  <a:pt x="283" y="893"/>
                </a:lnTo>
                <a:lnTo>
                  <a:pt x="306" y="893"/>
                </a:lnTo>
                <a:lnTo>
                  <a:pt x="325" y="894"/>
                </a:lnTo>
                <a:lnTo>
                  <a:pt x="343" y="896"/>
                </a:lnTo>
                <a:lnTo>
                  <a:pt x="343" y="896"/>
                </a:lnTo>
                <a:lnTo>
                  <a:pt x="310" y="973"/>
                </a:lnTo>
                <a:lnTo>
                  <a:pt x="286" y="1027"/>
                </a:lnTo>
                <a:lnTo>
                  <a:pt x="277" y="1047"/>
                </a:lnTo>
                <a:lnTo>
                  <a:pt x="272" y="1055"/>
                </a:lnTo>
                <a:lnTo>
                  <a:pt x="272" y="1055"/>
                </a:lnTo>
                <a:lnTo>
                  <a:pt x="258" y="1066"/>
                </a:lnTo>
                <a:lnTo>
                  <a:pt x="248" y="1073"/>
                </a:lnTo>
                <a:lnTo>
                  <a:pt x="237" y="1084"/>
                </a:lnTo>
                <a:lnTo>
                  <a:pt x="237" y="1084"/>
                </a:lnTo>
                <a:lnTo>
                  <a:pt x="230" y="1092"/>
                </a:lnTo>
                <a:lnTo>
                  <a:pt x="224" y="1102"/>
                </a:lnTo>
                <a:lnTo>
                  <a:pt x="219" y="1113"/>
                </a:lnTo>
                <a:lnTo>
                  <a:pt x="215" y="1125"/>
                </a:lnTo>
                <a:lnTo>
                  <a:pt x="214" y="1136"/>
                </a:lnTo>
                <a:lnTo>
                  <a:pt x="213" y="1146"/>
                </a:lnTo>
                <a:lnTo>
                  <a:pt x="215" y="1156"/>
                </a:lnTo>
                <a:lnTo>
                  <a:pt x="217" y="1158"/>
                </a:lnTo>
                <a:lnTo>
                  <a:pt x="219" y="1162"/>
                </a:lnTo>
                <a:lnTo>
                  <a:pt x="219" y="1162"/>
                </a:lnTo>
                <a:lnTo>
                  <a:pt x="230" y="1170"/>
                </a:lnTo>
                <a:lnTo>
                  <a:pt x="235" y="1175"/>
                </a:lnTo>
                <a:lnTo>
                  <a:pt x="241" y="1179"/>
                </a:lnTo>
                <a:lnTo>
                  <a:pt x="248" y="1181"/>
                </a:lnTo>
                <a:lnTo>
                  <a:pt x="255" y="1184"/>
                </a:lnTo>
                <a:lnTo>
                  <a:pt x="265" y="1186"/>
                </a:lnTo>
                <a:lnTo>
                  <a:pt x="276" y="1186"/>
                </a:lnTo>
                <a:lnTo>
                  <a:pt x="276" y="1186"/>
                </a:lnTo>
                <a:lnTo>
                  <a:pt x="280" y="1186"/>
                </a:lnTo>
                <a:lnTo>
                  <a:pt x="286" y="1185"/>
                </a:lnTo>
                <a:lnTo>
                  <a:pt x="291" y="1184"/>
                </a:lnTo>
                <a:lnTo>
                  <a:pt x="295" y="1181"/>
                </a:lnTo>
                <a:lnTo>
                  <a:pt x="302" y="1174"/>
                </a:lnTo>
                <a:lnTo>
                  <a:pt x="308" y="1167"/>
                </a:lnTo>
                <a:lnTo>
                  <a:pt x="313" y="1158"/>
                </a:lnTo>
                <a:lnTo>
                  <a:pt x="315" y="1151"/>
                </a:lnTo>
                <a:lnTo>
                  <a:pt x="318" y="1145"/>
                </a:lnTo>
                <a:lnTo>
                  <a:pt x="318" y="1140"/>
                </a:lnTo>
                <a:lnTo>
                  <a:pt x="318" y="1140"/>
                </a:lnTo>
                <a:lnTo>
                  <a:pt x="319" y="1138"/>
                </a:lnTo>
                <a:lnTo>
                  <a:pt x="320" y="1136"/>
                </a:lnTo>
                <a:lnTo>
                  <a:pt x="324" y="1133"/>
                </a:lnTo>
                <a:lnTo>
                  <a:pt x="328" y="1130"/>
                </a:lnTo>
                <a:lnTo>
                  <a:pt x="409" y="939"/>
                </a:lnTo>
                <a:close/>
                <a:moveTo>
                  <a:pt x="1052" y="907"/>
                </a:moveTo>
                <a:lnTo>
                  <a:pt x="1052" y="907"/>
                </a:lnTo>
                <a:lnTo>
                  <a:pt x="1051" y="905"/>
                </a:lnTo>
                <a:lnTo>
                  <a:pt x="1052" y="904"/>
                </a:lnTo>
                <a:lnTo>
                  <a:pt x="1060" y="901"/>
                </a:lnTo>
                <a:lnTo>
                  <a:pt x="1083" y="896"/>
                </a:lnTo>
                <a:lnTo>
                  <a:pt x="1083" y="896"/>
                </a:lnTo>
                <a:lnTo>
                  <a:pt x="1100" y="893"/>
                </a:lnTo>
                <a:lnTo>
                  <a:pt x="1112" y="892"/>
                </a:lnTo>
                <a:lnTo>
                  <a:pt x="1126" y="892"/>
                </a:lnTo>
                <a:lnTo>
                  <a:pt x="1144" y="892"/>
                </a:lnTo>
                <a:lnTo>
                  <a:pt x="1166" y="894"/>
                </a:lnTo>
                <a:lnTo>
                  <a:pt x="1190" y="899"/>
                </a:lnTo>
                <a:lnTo>
                  <a:pt x="1218" y="907"/>
                </a:lnTo>
                <a:lnTo>
                  <a:pt x="1218" y="907"/>
                </a:lnTo>
                <a:lnTo>
                  <a:pt x="1231" y="912"/>
                </a:lnTo>
                <a:lnTo>
                  <a:pt x="1244" y="918"/>
                </a:lnTo>
                <a:lnTo>
                  <a:pt x="1255" y="925"/>
                </a:lnTo>
                <a:lnTo>
                  <a:pt x="1266" y="934"/>
                </a:lnTo>
                <a:lnTo>
                  <a:pt x="1274" y="943"/>
                </a:lnTo>
                <a:lnTo>
                  <a:pt x="1283" y="953"/>
                </a:lnTo>
                <a:lnTo>
                  <a:pt x="1290" y="964"/>
                </a:lnTo>
                <a:lnTo>
                  <a:pt x="1296" y="975"/>
                </a:lnTo>
                <a:lnTo>
                  <a:pt x="1302" y="985"/>
                </a:lnTo>
                <a:lnTo>
                  <a:pt x="1307" y="997"/>
                </a:lnTo>
                <a:lnTo>
                  <a:pt x="1315" y="1021"/>
                </a:lnTo>
                <a:lnTo>
                  <a:pt x="1321" y="1045"/>
                </a:lnTo>
                <a:lnTo>
                  <a:pt x="1327" y="1070"/>
                </a:lnTo>
                <a:lnTo>
                  <a:pt x="1327" y="1070"/>
                </a:lnTo>
                <a:lnTo>
                  <a:pt x="1330" y="1082"/>
                </a:lnTo>
                <a:lnTo>
                  <a:pt x="1331" y="1095"/>
                </a:lnTo>
                <a:lnTo>
                  <a:pt x="1330" y="1109"/>
                </a:lnTo>
                <a:lnTo>
                  <a:pt x="1328" y="1125"/>
                </a:lnTo>
                <a:lnTo>
                  <a:pt x="1326" y="1139"/>
                </a:lnTo>
                <a:lnTo>
                  <a:pt x="1322" y="1156"/>
                </a:lnTo>
                <a:lnTo>
                  <a:pt x="1319" y="1172"/>
                </a:lnTo>
                <a:lnTo>
                  <a:pt x="1313" y="1188"/>
                </a:lnTo>
                <a:lnTo>
                  <a:pt x="1305" y="1205"/>
                </a:lnTo>
                <a:lnTo>
                  <a:pt x="1297" y="1222"/>
                </a:lnTo>
                <a:lnTo>
                  <a:pt x="1289" y="1238"/>
                </a:lnTo>
                <a:lnTo>
                  <a:pt x="1278" y="1255"/>
                </a:lnTo>
                <a:lnTo>
                  <a:pt x="1266" y="1270"/>
                </a:lnTo>
                <a:lnTo>
                  <a:pt x="1254" y="1286"/>
                </a:lnTo>
                <a:lnTo>
                  <a:pt x="1239" y="1300"/>
                </a:lnTo>
                <a:lnTo>
                  <a:pt x="1225" y="1315"/>
                </a:lnTo>
                <a:lnTo>
                  <a:pt x="1225" y="1315"/>
                </a:lnTo>
                <a:lnTo>
                  <a:pt x="1209" y="1327"/>
                </a:lnTo>
                <a:lnTo>
                  <a:pt x="1194" y="1336"/>
                </a:lnTo>
                <a:lnTo>
                  <a:pt x="1179" y="1345"/>
                </a:lnTo>
                <a:lnTo>
                  <a:pt x="1164" y="1351"/>
                </a:lnTo>
                <a:lnTo>
                  <a:pt x="1149" y="1354"/>
                </a:lnTo>
                <a:lnTo>
                  <a:pt x="1136" y="1357"/>
                </a:lnTo>
                <a:lnTo>
                  <a:pt x="1122" y="1358"/>
                </a:lnTo>
                <a:lnTo>
                  <a:pt x="1108" y="1358"/>
                </a:lnTo>
                <a:lnTo>
                  <a:pt x="1094" y="1358"/>
                </a:lnTo>
                <a:lnTo>
                  <a:pt x="1081" y="1356"/>
                </a:lnTo>
                <a:lnTo>
                  <a:pt x="1055" y="1351"/>
                </a:lnTo>
                <a:lnTo>
                  <a:pt x="1030" y="1345"/>
                </a:lnTo>
                <a:lnTo>
                  <a:pt x="1006" y="1339"/>
                </a:lnTo>
                <a:lnTo>
                  <a:pt x="1006" y="1339"/>
                </a:lnTo>
                <a:lnTo>
                  <a:pt x="1000" y="1337"/>
                </a:lnTo>
                <a:lnTo>
                  <a:pt x="994" y="1335"/>
                </a:lnTo>
                <a:lnTo>
                  <a:pt x="983" y="1328"/>
                </a:lnTo>
                <a:lnTo>
                  <a:pt x="974" y="1318"/>
                </a:lnTo>
                <a:lnTo>
                  <a:pt x="965" y="1307"/>
                </a:lnTo>
                <a:lnTo>
                  <a:pt x="957" y="1294"/>
                </a:lnTo>
                <a:lnTo>
                  <a:pt x="950" y="1280"/>
                </a:lnTo>
                <a:lnTo>
                  <a:pt x="944" y="1264"/>
                </a:lnTo>
                <a:lnTo>
                  <a:pt x="938" y="1249"/>
                </a:lnTo>
                <a:lnTo>
                  <a:pt x="929" y="1220"/>
                </a:lnTo>
                <a:lnTo>
                  <a:pt x="922" y="1193"/>
                </a:lnTo>
                <a:lnTo>
                  <a:pt x="917" y="1169"/>
                </a:lnTo>
                <a:lnTo>
                  <a:pt x="981" y="1162"/>
                </a:lnTo>
                <a:lnTo>
                  <a:pt x="981" y="1186"/>
                </a:lnTo>
                <a:lnTo>
                  <a:pt x="981" y="1186"/>
                </a:lnTo>
                <a:lnTo>
                  <a:pt x="987" y="1190"/>
                </a:lnTo>
                <a:lnTo>
                  <a:pt x="995" y="1193"/>
                </a:lnTo>
                <a:lnTo>
                  <a:pt x="995" y="1193"/>
                </a:lnTo>
                <a:lnTo>
                  <a:pt x="997" y="1193"/>
                </a:lnTo>
                <a:lnTo>
                  <a:pt x="999" y="1192"/>
                </a:lnTo>
                <a:lnTo>
                  <a:pt x="1005" y="1188"/>
                </a:lnTo>
                <a:lnTo>
                  <a:pt x="1010" y="1184"/>
                </a:lnTo>
                <a:lnTo>
                  <a:pt x="1013" y="1180"/>
                </a:lnTo>
                <a:lnTo>
                  <a:pt x="1013" y="1180"/>
                </a:lnTo>
                <a:lnTo>
                  <a:pt x="1013" y="1179"/>
                </a:lnTo>
                <a:lnTo>
                  <a:pt x="1017" y="1178"/>
                </a:lnTo>
                <a:lnTo>
                  <a:pt x="1025" y="1178"/>
                </a:lnTo>
                <a:lnTo>
                  <a:pt x="1051" y="1178"/>
                </a:lnTo>
                <a:lnTo>
                  <a:pt x="1087" y="1180"/>
                </a:lnTo>
                <a:lnTo>
                  <a:pt x="1105" y="1240"/>
                </a:lnTo>
                <a:lnTo>
                  <a:pt x="1105" y="1240"/>
                </a:lnTo>
                <a:lnTo>
                  <a:pt x="1100" y="1265"/>
                </a:lnTo>
                <a:lnTo>
                  <a:pt x="1098" y="1285"/>
                </a:lnTo>
                <a:lnTo>
                  <a:pt x="1096" y="1291"/>
                </a:lnTo>
                <a:lnTo>
                  <a:pt x="1098" y="1293"/>
                </a:lnTo>
                <a:lnTo>
                  <a:pt x="1098" y="1293"/>
                </a:lnTo>
                <a:lnTo>
                  <a:pt x="1104" y="1293"/>
                </a:lnTo>
                <a:lnTo>
                  <a:pt x="1113" y="1291"/>
                </a:lnTo>
                <a:lnTo>
                  <a:pt x="1132" y="1286"/>
                </a:lnTo>
                <a:lnTo>
                  <a:pt x="1132" y="1286"/>
                </a:lnTo>
                <a:lnTo>
                  <a:pt x="1134" y="1285"/>
                </a:lnTo>
                <a:lnTo>
                  <a:pt x="1135" y="1282"/>
                </a:lnTo>
                <a:lnTo>
                  <a:pt x="1135" y="1273"/>
                </a:lnTo>
                <a:lnTo>
                  <a:pt x="1132" y="1259"/>
                </a:lnTo>
                <a:lnTo>
                  <a:pt x="1129" y="1244"/>
                </a:lnTo>
                <a:lnTo>
                  <a:pt x="1123" y="1217"/>
                </a:lnTo>
                <a:lnTo>
                  <a:pt x="1119" y="1204"/>
                </a:lnTo>
                <a:lnTo>
                  <a:pt x="1119" y="1204"/>
                </a:lnTo>
                <a:lnTo>
                  <a:pt x="1129" y="1209"/>
                </a:lnTo>
                <a:lnTo>
                  <a:pt x="1143" y="1215"/>
                </a:lnTo>
                <a:lnTo>
                  <a:pt x="1143" y="1215"/>
                </a:lnTo>
                <a:lnTo>
                  <a:pt x="1149" y="1215"/>
                </a:lnTo>
                <a:lnTo>
                  <a:pt x="1156" y="1214"/>
                </a:lnTo>
                <a:lnTo>
                  <a:pt x="1162" y="1210"/>
                </a:lnTo>
                <a:lnTo>
                  <a:pt x="1168" y="1204"/>
                </a:lnTo>
                <a:lnTo>
                  <a:pt x="1168" y="1204"/>
                </a:lnTo>
                <a:lnTo>
                  <a:pt x="1170" y="1202"/>
                </a:lnTo>
                <a:lnTo>
                  <a:pt x="1171" y="1199"/>
                </a:lnTo>
                <a:lnTo>
                  <a:pt x="1171" y="1197"/>
                </a:lnTo>
                <a:lnTo>
                  <a:pt x="1170" y="1196"/>
                </a:lnTo>
                <a:lnTo>
                  <a:pt x="1168" y="1193"/>
                </a:lnTo>
                <a:lnTo>
                  <a:pt x="1167" y="1192"/>
                </a:lnTo>
                <a:lnTo>
                  <a:pt x="1168" y="1190"/>
                </a:lnTo>
                <a:lnTo>
                  <a:pt x="1168" y="1190"/>
                </a:lnTo>
                <a:lnTo>
                  <a:pt x="1178" y="1178"/>
                </a:lnTo>
                <a:lnTo>
                  <a:pt x="1184" y="1168"/>
                </a:lnTo>
                <a:lnTo>
                  <a:pt x="1189" y="1158"/>
                </a:lnTo>
                <a:lnTo>
                  <a:pt x="1189" y="1158"/>
                </a:lnTo>
                <a:lnTo>
                  <a:pt x="1191" y="1152"/>
                </a:lnTo>
                <a:lnTo>
                  <a:pt x="1191" y="1145"/>
                </a:lnTo>
                <a:lnTo>
                  <a:pt x="1191" y="1128"/>
                </a:lnTo>
                <a:lnTo>
                  <a:pt x="1185" y="1095"/>
                </a:lnTo>
                <a:lnTo>
                  <a:pt x="1185" y="1095"/>
                </a:lnTo>
                <a:lnTo>
                  <a:pt x="1185" y="1089"/>
                </a:lnTo>
                <a:lnTo>
                  <a:pt x="1183" y="1086"/>
                </a:lnTo>
                <a:lnTo>
                  <a:pt x="1182" y="1085"/>
                </a:lnTo>
                <a:lnTo>
                  <a:pt x="1179" y="1085"/>
                </a:lnTo>
                <a:lnTo>
                  <a:pt x="1174" y="1088"/>
                </a:lnTo>
                <a:lnTo>
                  <a:pt x="1171" y="1088"/>
                </a:lnTo>
                <a:lnTo>
                  <a:pt x="1168" y="1088"/>
                </a:lnTo>
                <a:lnTo>
                  <a:pt x="1168" y="1088"/>
                </a:lnTo>
                <a:lnTo>
                  <a:pt x="1166" y="1086"/>
                </a:lnTo>
                <a:lnTo>
                  <a:pt x="1165" y="1083"/>
                </a:lnTo>
                <a:lnTo>
                  <a:pt x="1164" y="1077"/>
                </a:lnTo>
                <a:lnTo>
                  <a:pt x="1165" y="1071"/>
                </a:lnTo>
                <a:lnTo>
                  <a:pt x="1165" y="1066"/>
                </a:lnTo>
                <a:lnTo>
                  <a:pt x="1165" y="1066"/>
                </a:lnTo>
                <a:lnTo>
                  <a:pt x="1164" y="1061"/>
                </a:lnTo>
                <a:lnTo>
                  <a:pt x="1161" y="1055"/>
                </a:lnTo>
                <a:lnTo>
                  <a:pt x="1154" y="1047"/>
                </a:lnTo>
                <a:lnTo>
                  <a:pt x="1149" y="1043"/>
                </a:lnTo>
                <a:lnTo>
                  <a:pt x="1143" y="1038"/>
                </a:lnTo>
                <a:lnTo>
                  <a:pt x="1143" y="1038"/>
                </a:lnTo>
                <a:lnTo>
                  <a:pt x="1135" y="1031"/>
                </a:lnTo>
                <a:lnTo>
                  <a:pt x="1134" y="1030"/>
                </a:lnTo>
                <a:lnTo>
                  <a:pt x="1135" y="1030"/>
                </a:lnTo>
                <a:lnTo>
                  <a:pt x="1138" y="1030"/>
                </a:lnTo>
                <a:lnTo>
                  <a:pt x="1140" y="1031"/>
                </a:lnTo>
                <a:lnTo>
                  <a:pt x="1140" y="1031"/>
                </a:lnTo>
                <a:lnTo>
                  <a:pt x="1137" y="1012"/>
                </a:lnTo>
                <a:lnTo>
                  <a:pt x="1134" y="996"/>
                </a:lnTo>
                <a:lnTo>
                  <a:pt x="1131" y="990"/>
                </a:lnTo>
                <a:lnTo>
                  <a:pt x="1130" y="984"/>
                </a:lnTo>
                <a:lnTo>
                  <a:pt x="1130" y="984"/>
                </a:lnTo>
                <a:lnTo>
                  <a:pt x="1128" y="982"/>
                </a:lnTo>
                <a:lnTo>
                  <a:pt x="1125" y="979"/>
                </a:lnTo>
                <a:lnTo>
                  <a:pt x="1123" y="979"/>
                </a:lnTo>
                <a:lnTo>
                  <a:pt x="1122" y="979"/>
                </a:lnTo>
                <a:lnTo>
                  <a:pt x="1117" y="981"/>
                </a:lnTo>
                <a:lnTo>
                  <a:pt x="1112" y="982"/>
                </a:lnTo>
                <a:lnTo>
                  <a:pt x="1112" y="982"/>
                </a:lnTo>
                <a:lnTo>
                  <a:pt x="1106" y="981"/>
                </a:lnTo>
                <a:lnTo>
                  <a:pt x="1100" y="979"/>
                </a:lnTo>
                <a:lnTo>
                  <a:pt x="1094" y="978"/>
                </a:lnTo>
                <a:lnTo>
                  <a:pt x="1094" y="978"/>
                </a:lnTo>
                <a:lnTo>
                  <a:pt x="1087" y="957"/>
                </a:lnTo>
                <a:lnTo>
                  <a:pt x="1087" y="957"/>
                </a:lnTo>
                <a:lnTo>
                  <a:pt x="1084" y="951"/>
                </a:lnTo>
                <a:lnTo>
                  <a:pt x="1083" y="948"/>
                </a:lnTo>
                <a:lnTo>
                  <a:pt x="1081" y="947"/>
                </a:lnTo>
                <a:lnTo>
                  <a:pt x="1080" y="948"/>
                </a:lnTo>
                <a:lnTo>
                  <a:pt x="1077" y="952"/>
                </a:lnTo>
                <a:lnTo>
                  <a:pt x="1075" y="953"/>
                </a:lnTo>
                <a:lnTo>
                  <a:pt x="1074" y="953"/>
                </a:lnTo>
                <a:lnTo>
                  <a:pt x="1074" y="953"/>
                </a:lnTo>
                <a:lnTo>
                  <a:pt x="1069" y="952"/>
                </a:lnTo>
                <a:lnTo>
                  <a:pt x="1064" y="952"/>
                </a:lnTo>
                <a:lnTo>
                  <a:pt x="1060" y="951"/>
                </a:lnTo>
                <a:lnTo>
                  <a:pt x="1059" y="951"/>
                </a:lnTo>
                <a:lnTo>
                  <a:pt x="1059" y="949"/>
                </a:lnTo>
                <a:lnTo>
                  <a:pt x="1059" y="949"/>
                </a:lnTo>
                <a:lnTo>
                  <a:pt x="1060" y="946"/>
                </a:lnTo>
                <a:lnTo>
                  <a:pt x="1063" y="941"/>
                </a:lnTo>
                <a:lnTo>
                  <a:pt x="1066" y="935"/>
                </a:lnTo>
                <a:lnTo>
                  <a:pt x="1070" y="924"/>
                </a:lnTo>
                <a:lnTo>
                  <a:pt x="1070" y="924"/>
                </a:lnTo>
                <a:lnTo>
                  <a:pt x="1070" y="919"/>
                </a:lnTo>
                <a:lnTo>
                  <a:pt x="1070" y="916"/>
                </a:lnTo>
                <a:lnTo>
                  <a:pt x="1068" y="913"/>
                </a:lnTo>
                <a:lnTo>
                  <a:pt x="1065" y="911"/>
                </a:lnTo>
                <a:lnTo>
                  <a:pt x="1058" y="909"/>
                </a:lnTo>
                <a:lnTo>
                  <a:pt x="1052" y="907"/>
                </a:lnTo>
                <a:lnTo>
                  <a:pt x="1052" y="907"/>
                </a:lnTo>
                <a:close/>
                <a:moveTo>
                  <a:pt x="1052" y="1049"/>
                </a:moveTo>
                <a:lnTo>
                  <a:pt x="1063" y="1062"/>
                </a:lnTo>
                <a:lnTo>
                  <a:pt x="1052" y="1095"/>
                </a:lnTo>
                <a:lnTo>
                  <a:pt x="1052" y="1095"/>
                </a:lnTo>
                <a:lnTo>
                  <a:pt x="1041" y="1096"/>
                </a:lnTo>
                <a:lnTo>
                  <a:pt x="1033" y="1095"/>
                </a:lnTo>
                <a:lnTo>
                  <a:pt x="1029" y="1094"/>
                </a:lnTo>
                <a:lnTo>
                  <a:pt x="1027" y="1091"/>
                </a:lnTo>
                <a:lnTo>
                  <a:pt x="1027" y="1091"/>
                </a:lnTo>
                <a:lnTo>
                  <a:pt x="1027" y="1088"/>
                </a:lnTo>
                <a:lnTo>
                  <a:pt x="1029" y="1082"/>
                </a:lnTo>
                <a:lnTo>
                  <a:pt x="1039" y="1067"/>
                </a:lnTo>
                <a:lnTo>
                  <a:pt x="1052" y="1049"/>
                </a:lnTo>
                <a:lnTo>
                  <a:pt x="1052" y="1049"/>
                </a:lnTo>
                <a:close/>
                <a:moveTo>
                  <a:pt x="988" y="1109"/>
                </a:moveTo>
                <a:lnTo>
                  <a:pt x="988" y="1109"/>
                </a:lnTo>
                <a:lnTo>
                  <a:pt x="986" y="1114"/>
                </a:lnTo>
                <a:lnTo>
                  <a:pt x="983" y="1118"/>
                </a:lnTo>
                <a:lnTo>
                  <a:pt x="981" y="1119"/>
                </a:lnTo>
                <a:lnTo>
                  <a:pt x="981" y="1119"/>
                </a:lnTo>
                <a:lnTo>
                  <a:pt x="917" y="1133"/>
                </a:lnTo>
                <a:lnTo>
                  <a:pt x="925" y="1116"/>
                </a:lnTo>
                <a:lnTo>
                  <a:pt x="925" y="1102"/>
                </a:lnTo>
                <a:lnTo>
                  <a:pt x="935" y="1102"/>
                </a:lnTo>
                <a:lnTo>
                  <a:pt x="935" y="1102"/>
                </a:lnTo>
                <a:lnTo>
                  <a:pt x="952" y="1103"/>
                </a:lnTo>
                <a:lnTo>
                  <a:pt x="969" y="1106"/>
                </a:lnTo>
                <a:lnTo>
                  <a:pt x="988" y="1109"/>
                </a:lnTo>
                <a:lnTo>
                  <a:pt x="988" y="110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reeform 8">
            <a:extLst>
              <a:ext uri="{FF2B5EF4-FFF2-40B4-BE49-F238E27FC236}">
                <a16:creationId xmlns:a16="http://schemas.microsoft.com/office/drawing/2014/main" id="{1FD64AFE-B1FB-4375-8B1E-B1309FCFAE89}"/>
              </a:ext>
            </a:extLst>
          </p:cNvPr>
          <p:cNvSpPr>
            <a:spLocks noEditPoints="1"/>
          </p:cNvSpPr>
          <p:nvPr/>
        </p:nvSpPr>
        <p:spPr bwMode="auto">
          <a:xfrm>
            <a:off x="732411" y="1056363"/>
            <a:ext cx="2623043" cy="2372637"/>
          </a:xfrm>
          <a:custGeom>
            <a:avLst/>
            <a:gdLst>
              <a:gd name="T0" fmla="*/ 760 w 1477"/>
              <a:gd name="T1" fmla="*/ 276 h 1336"/>
              <a:gd name="T2" fmla="*/ 713 w 1477"/>
              <a:gd name="T3" fmla="*/ 185 h 1336"/>
              <a:gd name="T4" fmla="*/ 707 w 1477"/>
              <a:gd name="T5" fmla="*/ 240 h 1336"/>
              <a:gd name="T6" fmla="*/ 771 w 1477"/>
              <a:gd name="T7" fmla="*/ 405 h 1336"/>
              <a:gd name="T8" fmla="*/ 576 w 1477"/>
              <a:gd name="T9" fmla="*/ 451 h 1336"/>
              <a:gd name="T10" fmla="*/ 469 w 1477"/>
              <a:gd name="T11" fmla="*/ 463 h 1336"/>
              <a:gd name="T12" fmla="*/ 360 w 1477"/>
              <a:gd name="T13" fmla="*/ 560 h 1336"/>
              <a:gd name="T14" fmla="*/ 234 w 1477"/>
              <a:gd name="T15" fmla="*/ 759 h 1336"/>
              <a:gd name="T16" fmla="*/ 156 w 1477"/>
              <a:gd name="T17" fmla="*/ 818 h 1336"/>
              <a:gd name="T18" fmla="*/ 57 w 1477"/>
              <a:gd name="T19" fmla="*/ 1229 h 1336"/>
              <a:gd name="T20" fmla="*/ 487 w 1477"/>
              <a:gd name="T21" fmla="*/ 1202 h 1336"/>
              <a:gd name="T22" fmla="*/ 538 w 1477"/>
              <a:gd name="T23" fmla="*/ 939 h 1336"/>
              <a:gd name="T24" fmla="*/ 720 w 1477"/>
              <a:gd name="T25" fmla="*/ 1131 h 1336"/>
              <a:gd name="T26" fmla="*/ 686 w 1477"/>
              <a:gd name="T27" fmla="*/ 1264 h 1336"/>
              <a:gd name="T28" fmla="*/ 864 w 1477"/>
              <a:gd name="T29" fmla="*/ 1241 h 1336"/>
              <a:gd name="T30" fmla="*/ 1072 w 1477"/>
              <a:gd name="T31" fmla="*/ 1326 h 1336"/>
              <a:gd name="T32" fmla="*/ 1451 w 1477"/>
              <a:gd name="T33" fmla="*/ 1101 h 1336"/>
              <a:gd name="T34" fmla="*/ 1442 w 1477"/>
              <a:gd name="T35" fmla="*/ 996 h 1336"/>
              <a:gd name="T36" fmla="*/ 1346 w 1477"/>
              <a:gd name="T37" fmla="*/ 833 h 1336"/>
              <a:gd name="T38" fmla="*/ 1044 w 1477"/>
              <a:gd name="T39" fmla="*/ 759 h 1336"/>
              <a:gd name="T40" fmla="*/ 1018 w 1477"/>
              <a:gd name="T41" fmla="*/ 729 h 1336"/>
              <a:gd name="T42" fmla="*/ 1077 w 1477"/>
              <a:gd name="T43" fmla="*/ 550 h 1336"/>
              <a:gd name="T44" fmla="*/ 1023 w 1477"/>
              <a:gd name="T45" fmla="*/ 254 h 1336"/>
              <a:gd name="T46" fmla="*/ 968 w 1477"/>
              <a:gd name="T47" fmla="*/ 84 h 1336"/>
              <a:gd name="T48" fmla="*/ 798 w 1477"/>
              <a:gd name="T49" fmla="*/ 11 h 1336"/>
              <a:gd name="T50" fmla="*/ 775 w 1477"/>
              <a:gd name="T51" fmla="*/ 141 h 1336"/>
              <a:gd name="T52" fmla="*/ 839 w 1477"/>
              <a:gd name="T53" fmla="*/ 224 h 1336"/>
              <a:gd name="T54" fmla="*/ 641 w 1477"/>
              <a:gd name="T55" fmla="*/ 656 h 1336"/>
              <a:gd name="T56" fmla="*/ 736 w 1477"/>
              <a:gd name="T57" fmla="*/ 922 h 1336"/>
              <a:gd name="T58" fmla="*/ 592 w 1477"/>
              <a:gd name="T59" fmla="*/ 839 h 1336"/>
              <a:gd name="T60" fmla="*/ 515 w 1477"/>
              <a:gd name="T61" fmla="*/ 543 h 1336"/>
              <a:gd name="T62" fmla="*/ 609 w 1477"/>
              <a:gd name="T63" fmla="*/ 553 h 1336"/>
              <a:gd name="T64" fmla="*/ 620 w 1477"/>
              <a:gd name="T65" fmla="*/ 523 h 1336"/>
              <a:gd name="T66" fmla="*/ 672 w 1477"/>
              <a:gd name="T67" fmla="*/ 483 h 1336"/>
              <a:gd name="T68" fmla="*/ 852 w 1477"/>
              <a:gd name="T69" fmla="*/ 446 h 1336"/>
              <a:gd name="T70" fmla="*/ 836 w 1477"/>
              <a:gd name="T71" fmla="*/ 723 h 1336"/>
              <a:gd name="T72" fmla="*/ 1033 w 1477"/>
              <a:gd name="T73" fmla="*/ 802 h 1336"/>
              <a:gd name="T74" fmla="*/ 1239 w 1477"/>
              <a:gd name="T75" fmla="*/ 798 h 1336"/>
              <a:gd name="T76" fmla="*/ 512 w 1477"/>
              <a:gd name="T77" fmla="*/ 568 h 1336"/>
              <a:gd name="T78" fmla="*/ 457 w 1477"/>
              <a:gd name="T79" fmla="*/ 571 h 1336"/>
              <a:gd name="T80" fmla="*/ 558 w 1477"/>
              <a:gd name="T81" fmla="*/ 513 h 1336"/>
              <a:gd name="T82" fmla="*/ 423 w 1477"/>
              <a:gd name="T83" fmla="*/ 725 h 1336"/>
              <a:gd name="T84" fmla="*/ 287 w 1477"/>
              <a:gd name="T85" fmla="*/ 777 h 1336"/>
              <a:gd name="T86" fmla="*/ 432 w 1477"/>
              <a:gd name="T87" fmla="*/ 647 h 1336"/>
              <a:gd name="T88" fmla="*/ 326 w 1477"/>
              <a:gd name="T89" fmla="*/ 862 h 1336"/>
              <a:gd name="T90" fmla="*/ 319 w 1477"/>
              <a:gd name="T91" fmla="*/ 1003 h 1336"/>
              <a:gd name="T92" fmla="*/ 484 w 1477"/>
              <a:gd name="T93" fmla="*/ 1056 h 1336"/>
              <a:gd name="T94" fmla="*/ 503 w 1477"/>
              <a:gd name="T95" fmla="*/ 907 h 1336"/>
              <a:gd name="T96" fmla="*/ 523 w 1477"/>
              <a:gd name="T97" fmla="*/ 957 h 1336"/>
              <a:gd name="T98" fmla="*/ 280 w 1477"/>
              <a:gd name="T99" fmla="*/ 1091 h 1336"/>
              <a:gd name="T100" fmla="*/ 289 w 1477"/>
              <a:gd name="T101" fmla="*/ 1281 h 1336"/>
              <a:gd name="T102" fmla="*/ 56 w 1477"/>
              <a:gd name="T103" fmla="*/ 959 h 1336"/>
              <a:gd name="T104" fmla="*/ 659 w 1477"/>
              <a:gd name="T105" fmla="*/ 933 h 1336"/>
              <a:gd name="T106" fmla="*/ 652 w 1477"/>
              <a:gd name="T107" fmla="*/ 994 h 1336"/>
              <a:gd name="T108" fmla="*/ 1167 w 1477"/>
              <a:gd name="T109" fmla="*/ 1023 h 1336"/>
              <a:gd name="T110" fmla="*/ 1332 w 1477"/>
              <a:gd name="T111" fmla="*/ 987 h 1336"/>
              <a:gd name="T112" fmla="*/ 1295 w 1477"/>
              <a:gd name="T113" fmla="*/ 1247 h 1336"/>
              <a:gd name="T114" fmla="*/ 994 w 1477"/>
              <a:gd name="T115" fmla="*/ 1139 h 1336"/>
              <a:gd name="T116" fmla="*/ 1123 w 1477"/>
              <a:gd name="T117" fmla="*/ 1119 h 1336"/>
              <a:gd name="T118" fmla="*/ 1194 w 1477"/>
              <a:gd name="T119" fmla="*/ 1126 h 1336"/>
              <a:gd name="T120" fmla="*/ 978 w 1477"/>
              <a:gd name="T121" fmla="*/ 979 h 1336"/>
              <a:gd name="T122" fmla="*/ 1382 w 1477"/>
              <a:gd name="T123" fmla="*/ 989 h 13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77" h="1336">
                <a:moveTo>
                  <a:pt x="839" y="224"/>
                </a:moveTo>
                <a:lnTo>
                  <a:pt x="839" y="224"/>
                </a:lnTo>
                <a:lnTo>
                  <a:pt x="838" y="226"/>
                </a:lnTo>
                <a:lnTo>
                  <a:pt x="837" y="228"/>
                </a:lnTo>
                <a:lnTo>
                  <a:pt x="836" y="234"/>
                </a:lnTo>
                <a:lnTo>
                  <a:pt x="834" y="241"/>
                </a:lnTo>
                <a:lnTo>
                  <a:pt x="833" y="245"/>
                </a:lnTo>
                <a:lnTo>
                  <a:pt x="832" y="246"/>
                </a:lnTo>
                <a:lnTo>
                  <a:pt x="832" y="246"/>
                </a:lnTo>
                <a:lnTo>
                  <a:pt x="830" y="249"/>
                </a:lnTo>
                <a:lnTo>
                  <a:pt x="827" y="252"/>
                </a:lnTo>
                <a:lnTo>
                  <a:pt x="820" y="265"/>
                </a:lnTo>
                <a:lnTo>
                  <a:pt x="810" y="285"/>
                </a:lnTo>
                <a:lnTo>
                  <a:pt x="810" y="285"/>
                </a:lnTo>
                <a:lnTo>
                  <a:pt x="802" y="301"/>
                </a:lnTo>
                <a:lnTo>
                  <a:pt x="795" y="308"/>
                </a:lnTo>
                <a:lnTo>
                  <a:pt x="792" y="311"/>
                </a:lnTo>
                <a:lnTo>
                  <a:pt x="792" y="311"/>
                </a:lnTo>
                <a:lnTo>
                  <a:pt x="789" y="312"/>
                </a:lnTo>
                <a:lnTo>
                  <a:pt x="787" y="313"/>
                </a:lnTo>
                <a:lnTo>
                  <a:pt x="783" y="315"/>
                </a:lnTo>
                <a:lnTo>
                  <a:pt x="781" y="315"/>
                </a:lnTo>
                <a:lnTo>
                  <a:pt x="781" y="315"/>
                </a:lnTo>
                <a:lnTo>
                  <a:pt x="776" y="307"/>
                </a:lnTo>
                <a:lnTo>
                  <a:pt x="767" y="293"/>
                </a:lnTo>
                <a:lnTo>
                  <a:pt x="760" y="276"/>
                </a:lnTo>
                <a:lnTo>
                  <a:pt x="758" y="268"/>
                </a:lnTo>
                <a:lnTo>
                  <a:pt x="756" y="265"/>
                </a:lnTo>
                <a:lnTo>
                  <a:pt x="756" y="265"/>
                </a:lnTo>
                <a:lnTo>
                  <a:pt x="755" y="261"/>
                </a:lnTo>
                <a:lnTo>
                  <a:pt x="754" y="258"/>
                </a:lnTo>
                <a:lnTo>
                  <a:pt x="750" y="255"/>
                </a:lnTo>
                <a:lnTo>
                  <a:pt x="746" y="251"/>
                </a:lnTo>
                <a:lnTo>
                  <a:pt x="742" y="246"/>
                </a:lnTo>
                <a:lnTo>
                  <a:pt x="742" y="246"/>
                </a:lnTo>
                <a:lnTo>
                  <a:pt x="735" y="233"/>
                </a:lnTo>
                <a:lnTo>
                  <a:pt x="731" y="224"/>
                </a:lnTo>
                <a:lnTo>
                  <a:pt x="731" y="224"/>
                </a:lnTo>
                <a:lnTo>
                  <a:pt x="727" y="213"/>
                </a:lnTo>
                <a:lnTo>
                  <a:pt x="727" y="213"/>
                </a:lnTo>
                <a:lnTo>
                  <a:pt x="726" y="212"/>
                </a:lnTo>
                <a:lnTo>
                  <a:pt x="724" y="211"/>
                </a:lnTo>
                <a:lnTo>
                  <a:pt x="720" y="210"/>
                </a:lnTo>
                <a:lnTo>
                  <a:pt x="720" y="210"/>
                </a:lnTo>
                <a:lnTo>
                  <a:pt x="722" y="202"/>
                </a:lnTo>
                <a:lnTo>
                  <a:pt x="722" y="196"/>
                </a:lnTo>
                <a:lnTo>
                  <a:pt x="721" y="194"/>
                </a:lnTo>
                <a:lnTo>
                  <a:pt x="720" y="191"/>
                </a:lnTo>
                <a:lnTo>
                  <a:pt x="720" y="191"/>
                </a:lnTo>
                <a:lnTo>
                  <a:pt x="715" y="187"/>
                </a:lnTo>
                <a:lnTo>
                  <a:pt x="714" y="185"/>
                </a:lnTo>
                <a:lnTo>
                  <a:pt x="713" y="185"/>
                </a:lnTo>
                <a:lnTo>
                  <a:pt x="713" y="185"/>
                </a:lnTo>
                <a:lnTo>
                  <a:pt x="703" y="178"/>
                </a:lnTo>
                <a:lnTo>
                  <a:pt x="682" y="163"/>
                </a:lnTo>
                <a:lnTo>
                  <a:pt x="652" y="141"/>
                </a:lnTo>
                <a:lnTo>
                  <a:pt x="648" y="145"/>
                </a:lnTo>
                <a:lnTo>
                  <a:pt x="633" y="163"/>
                </a:lnTo>
                <a:lnTo>
                  <a:pt x="637" y="171"/>
                </a:lnTo>
                <a:lnTo>
                  <a:pt x="637" y="171"/>
                </a:lnTo>
                <a:lnTo>
                  <a:pt x="644" y="180"/>
                </a:lnTo>
                <a:lnTo>
                  <a:pt x="652" y="191"/>
                </a:lnTo>
                <a:lnTo>
                  <a:pt x="652" y="191"/>
                </a:lnTo>
                <a:lnTo>
                  <a:pt x="652" y="196"/>
                </a:lnTo>
                <a:lnTo>
                  <a:pt x="649" y="204"/>
                </a:lnTo>
                <a:lnTo>
                  <a:pt x="649" y="211"/>
                </a:lnTo>
                <a:lnTo>
                  <a:pt x="649" y="215"/>
                </a:lnTo>
                <a:lnTo>
                  <a:pt x="652" y="217"/>
                </a:lnTo>
                <a:lnTo>
                  <a:pt x="652" y="217"/>
                </a:lnTo>
                <a:lnTo>
                  <a:pt x="663" y="227"/>
                </a:lnTo>
                <a:lnTo>
                  <a:pt x="668" y="230"/>
                </a:lnTo>
                <a:lnTo>
                  <a:pt x="670" y="232"/>
                </a:lnTo>
                <a:lnTo>
                  <a:pt x="670" y="232"/>
                </a:lnTo>
                <a:lnTo>
                  <a:pt x="676" y="233"/>
                </a:lnTo>
                <a:lnTo>
                  <a:pt x="688" y="235"/>
                </a:lnTo>
                <a:lnTo>
                  <a:pt x="705" y="239"/>
                </a:lnTo>
                <a:lnTo>
                  <a:pt x="705" y="239"/>
                </a:lnTo>
                <a:lnTo>
                  <a:pt x="707" y="240"/>
                </a:lnTo>
                <a:lnTo>
                  <a:pt x="707" y="243"/>
                </a:lnTo>
                <a:lnTo>
                  <a:pt x="705" y="246"/>
                </a:lnTo>
                <a:lnTo>
                  <a:pt x="705" y="246"/>
                </a:lnTo>
                <a:lnTo>
                  <a:pt x="707" y="246"/>
                </a:lnTo>
                <a:lnTo>
                  <a:pt x="708" y="246"/>
                </a:lnTo>
                <a:lnTo>
                  <a:pt x="709" y="249"/>
                </a:lnTo>
                <a:lnTo>
                  <a:pt x="709" y="254"/>
                </a:lnTo>
                <a:lnTo>
                  <a:pt x="709" y="254"/>
                </a:lnTo>
                <a:lnTo>
                  <a:pt x="710" y="263"/>
                </a:lnTo>
                <a:lnTo>
                  <a:pt x="713" y="277"/>
                </a:lnTo>
                <a:lnTo>
                  <a:pt x="715" y="290"/>
                </a:lnTo>
                <a:lnTo>
                  <a:pt x="716" y="300"/>
                </a:lnTo>
                <a:lnTo>
                  <a:pt x="716" y="300"/>
                </a:lnTo>
                <a:lnTo>
                  <a:pt x="719" y="312"/>
                </a:lnTo>
                <a:lnTo>
                  <a:pt x="721" y="329"/>
                </a:lnTo>
                <a:lnTo>
                  <a:pt x="727" y="355"/>
                </a:lnTo>
                <a:lnTo>
                  <a:pt x="727" y="355"/>
                </a:lnTo>
                <a:lnTo>
                  <a:pt x="730" y="362"/>
                </a:lnTo>
                <a:lnTo>
                  <a:pt x="735" y="374"/>
                </a:lnTo>
                <a:lnTo>
                  <a:pt x="741" y="386"/>
                </a:lnTo>
                <a:lnTo>
                  <a:pt x="746" y="394"/>
                </a:lnTo>
                <a:lnTo>
                  <a:pt x="746" y="394"/>
                </a:lnTo>
                <a:lnTo>
                  <a:pt x="752" y="399"/>
                </a:lnTo>
                <a:lnTo>
                  <a:pt x="760" y="401"/>
                </a:lnTo>
                <a:lnTo>
                  <a:pt x="771" y="405"/>
                </a:lnTo>
                <a:lnTo>
                  <a:pt x="771" y="405"/>
                </a:lnTo>
                <a:lnTo>
                  <a:pt x="724" y="423"/>
                </a:lnTo>
                <a:lnTo>
                  <a:pt x="724" y="423"/>
                </a:lnTo>
                <a:lnTo>
                  <a:pt x="715" y="424"/>
                </a:lnTo>
                <a:lnTo>
                  <a:pt x="702" y="427"/>
                </a:lnTo>
                <a:lnTo>
                  <a:pt x="702" y="427"/>
                </a:lnTo>
                <a:lnTo>
                  <a:pt x="693" y="430"/>
                </a:lnTo>
                <a:lnTo>
                  <a:pt x="687" y="433"/>
                </a:lnTo>
                <a:lnTo>
                  <a:pt x="681" y="434"/>
                </a:lnTo>
                <a:lnTo>
                  <a:pt x="681" y="434"/>
                </a:lnTo>
                <a:lnTo>
                  <a:pt x="648" y="438"/>
                </a:lnTo>
                <a:lnTo>
                  <a:pt x="648" y="438"/>
                </a:lnTo>
                <a:lnTo>
                  <a:pt x="640" y="435"/>
                </a:lnTo>
                <a:lnTo>
                  <a:pt x="633" y="434"/>
                </a:lnTo>
                <a:lnTo>
                  <a:pt x="626" y="434"/>
                </a:lnTo>
                <a:lnTo>
                  <a:pt x="626" y="434"/>
                </a:lnTo>
                <a:lnTo>
                  <a:pt x="622" y="435"/>
                </a:lnTo>
                <a:lnTo>
                  <a:pt x="619" y="436"/>
                </a:lnTo>
                <a:lnTo>
                  <a:pt x="616" y="439"/>
                </a:lnTo>
                <a:lnTo>
                  <a:pt x="613" y="441"/>
                </a:lnTo>
                <a:lnTo>
                  <a:pt x="613" y="441"/>
                </a:lnTo>
                <a:lnTo>
                  <a:pt x="607" y="444"/>
                </a:lnTo>
                <a:lnTo>
                  <a:pt x="603" y="447"/>
                </a:lnTo>
                <a:lnTo>
                  <a:pt x="598" y="452"/>
                </a:lnTo>
                <a:lnTo>
                  <a:pt x="598" y="452"/>
                </a:lnTo>
                <a:lnTo>
                  <a:pt x="587" y="452"/>
                </a:lnTo>
                <a:lnTo>
                  <a:pt x="576" y="451"/>
                </a:lnTo>
                <a:lnTo>
                  <a:pt x="562" y="449"/>
                </a:lnTo>
                <a:lnTo>
                  <a:pt x="562" y="449"/>
                </a:lnTo>
                <a:lnTo>
                  <a:pt x="548" y="446"/>
                </a:lnTo>
                <a:lnTo>
                  <a:pt x="538" y="445"/>
                </a:lnTo>
                <a:lnTo>
                  <a:pt x="530" y="445"/>
                </a:lnTo>
                <a:lnTo>
                  <a:pt x="530" y="445"/>
                </a:lnTo>
                <a:lnTo>
                  <a:pt x="529" y="436"/>
                </a:lnTo>
                <a:lnTo>
                  <a:pt x="526" y="429"/>
                </a:lnTo>
                <a:lnTo>
                  <a:pt x="523" y="423"/>
                </a:lnTo>
                <a:lnTo>
                  <a:pt x="523" y="423"/>
                </a:lnTo>
                <a:lnTo>
                  <a:pt x="518" y="419"/>
                </a:lnTo>
                <a:lnTo>
                  <a:pt x="512" y="418"/>
                </a:lnTo>
                <a:lnTo>
                  <a:pt x="505" y="419"/>
                </a:lnTo>
                <a:lnTo>
                  <a:pt x="501" y="423"/>
                </a:lnTo>
                <a:lnTo>
                  <a:pt x="501" y="423"/>
                </a:lnTo>
                <a:lnTo>
                  <a:pt x="498" y="425"/>
                </a:lnTo>
                <a:lnTo>
                  <a:pt x="496" y="429"/>
                </a:lnTo>
                <a:lnTo>
                  <a:pt x="495" y="436"/>
                </a:lnTo>
                <a:lnTo>
                  <a:pt x="493" y="445"/>
                </a:lnTo>
                <a:lnTo>
                  <a:pt x="493" y="445"/>
                </a:lnTo>
                <a:lnTo>
                  <a:pt x="488" y="446"/>
                </a:lnTo>
                <a:lnTo>
                  <a:pt x="479" y="452"/>
                </a:lnTo>
                <a:lnTo>
                  <a:pt x="479" y="452"/>
                </a:lnTo>
                <a:lnTo>
                  <a:pt x="474" y="456"/>
                </a:lnTo>
                <a:lnTo>
                  <a:pt x="470" y="461"/>
                </a:lnTo>
                <a:lnTo>
                  <a:pt x="469" y="463"/>
                </a:lnTo>
                <a:lnTo>
                  <a:pt x="469" y="466"/>
                </a:lnTo>
                <a:lnTo>
                  <a:pt x="469" y="468"/>
                </a:lnTo>
                <a:lnTo>
                  <a:pt x="471" y="471"/>
                </a:lnTo>
                <a:lnTo>
                  <a:pt x="471" y="471"/>
                </a:lnTo>
                <a:lnTo>
                  <a:pt x="479" y="473"/>
                </a:lnTo>
                <a:lnTo>
                  <a:pt x="487" y="475"/>
                </a:lnTo>
                <a:lnTo>
                  <a:pt x="497" y="478"/>
                </a:lnTo>
                <a:lnTo>
                  <a:pt x="497" y="488"/>
                </a:lnTo>
                <a:lnTo>
                  <a:pt x="497" y="488"/>
                </a:lnTo>
                <a:lnTo>
                  <a:pt x="496" y="491"/>
                </a:lnTo>
                <a:lnTo>
                  <a:pt x="495" y="494"/>
                </a:lnTo>
                <a:lnTo>
                  <a:pt x="493" y="495"/>
                </a:lnTo>
                <a:lnTo>
                  <a:pt x="493" y="495"/>
                </a:lnTo>
                <a:lnTo>
                  <a:pt x="481" y="501"/>
                </a:lnTo>
                <a:lnTo>
                  <a:pt x="469" y="508"/>
                </a:lnTo>
                <a:lnTo>
                  <a:pt x="457" y="517"/>
                </a:lnTo>
                <a:lnTo>
                  <a:pt x="457" y="517"/>
                </a:lnTo>
                <a:lnTo>
                  <a:pt x="454" y="521"/>
                </a:lnTo>
                <a:lnTo>
                  <a:pt x="453" y="524"/>
                </a:lnTo>
                <a:lnTo>
                  <a:pt x="451" y="533"/>
                </a:lnTo>
                <a:lnTo>
                  <a:pt x="448" y="544"/>
                </a:lnTo>
                <a:lnTo>
                  <a:pt x="448" y="555"/>
                </a:lnTo>
                <a:lnTo>
                  <a:pt x="449" y="574"/>
                </a:lnTo>
                <a:lnTo>
                  <a:pt x="451" y="582"/>
                </a:lnTo>
                <a:lnTo>
                  <a:pt x="451" y="582"/>
                </a:lnTo>
                <a:lnTo>
                  <a:pt x="360" y="560"/>
                </a:lnTo>
                <a:lnTo>
                  <a:pt x="297" y="545"/>
                </a:lnTo>
                <a:lnTo>
                  <a:pt x="267" y="539"/>
                </a:lnTo>
                <a:lnTo>
                  <a:pt x="267" y="539"/>
                </a:lnTo>
                <a:lnTo>
                  <a:pt x="259" y="540"/>
                </a:lnTo>
                <a:lnTo>
                  <a:pt x="256" y="543"/>
                </a:lnTo>
                <a:lnTo>
                  <a:pt x="256" y="543"/>
                </a:lnTo>
                <a:lnTo>
                  <a:pt x="254" y="545"/>
                </a:lnTo>
                <a:lnTo>
                  <a:pt x="253" y="550"/>
                </a:lnTo>
                <a:lnTo>
                  <a:pt x="252" y="557"/>
                </a:lnTo>
                <a:lnTo>
                  <a:pt x="252" y="734"/>
                </a:lnTo>
                <a:lnTo>
                  <a:pt x="252" y="734"/>
                </a:lnTo>
                <a:lnTo>
                  <a:pt x="256" y="735"/>
                </a:lnTo>
                <a:lnTo>
                  <a:pt x="258" y="736"/>
                </a:lnTo>
                <a:lnTo>
                  <a:pt x="259" y="738"/>
                </a:lnTo>
                <a:lnTo>
                  <a:pt x="259" y="738"/>
                </a:lnTo>
                <a:lnTo>
                  <a:pt x="261" y="739"/>
                </a:lnTo>
                <a:lnTo>
                  <a:pt x="261" y="740"/>
                </a:lnTo>
                <a:lnTo>
                  <a:pt x="261" y="741"/>
                </a:lnTo>
                <a:lnTo>
                  <a:pt x="256" y="745"/>
                </a:lnTo>
                <a:lnTo>
                  <a:pt x="256" y="745"/>
                </a:lnTo>
                <a:lnTo>
                  <a:pt x="245" y="750"/>
                </a:lnTo>
                <a:lnTo>
                  <a:pt x="237" y="752"/>
                </a:lnTo>
                <a:lnTo>
                  <a:pt x="237" y="752"/>
                </a:lnTo>
                <a:lnTo>
                  <a:pt x="235" y="753"/>
                </a:lnTo>
                <a:lnTo>
                  <a:pt x="234" y="756"/>
                </a:lnTo>
                <a:lnTo>
                  <a:pt x="234" y="759"/>
                </a:lnTo>
                <a:lnTo>
                  <a:pt x="234" y="759"/>
                </a:lnTo>
                <a:lnTo>
                  <a:pt x="237" y="758"/>
                </a:lnTo>
                <a:lnTo>
                  <a:pt x="245" y="759"/>
                </a:lnTo>
                <a:lnTo>
                  <a:pt x="245" y="759"/>
                </a:lnTo>
                <a:lnTo>
                  <a:pt x="250" y="758"/>
                </a:lnTo>
                <a:lnTo>
                  <a:pt x="257" y="757"/>
                </a:lnTo>
                <a:lnTo>
                  <a:pt x="267" y="756"/>
                </a:lnTo>
                <a:lnTo>
                  <a:pt x="274" y="756"/>
                </a:lnTo>
                <a:lnTo>
                  <a:pt x="274" y="773"/>
                </a:lnTo>
                <a:lnTo>
                  <a:pt x="274" y="773"/>
                </a:lnTo>
                <a:lnTo>
                  <a:pt x="267" y="774"/>
                </a:lnTo>
                <a:lnTo>
                  <a:pt x="262" y="777"/>
                </a:lnTo>
                <a:lnTo>
                  <a:pt x="261" y="778"/>
                </a:lnTo>
                <a:lnTo>
                  <a:pt x="259" y="780"/>
                </a:lnTo>
                <a:lnTo>
                  <a:pt x="259" y="780"/>
                </a:lnTo>
                <a:lnTo>
                  <a:pt x="259" y="783"/>
                </a:lnTo>
                <a:lnTo>
                  <a:pt x="259" y="785"/>
                </a:lnTo>
                <a:lnTo>
                  <a:pt x="263" y="789"/>
                </a:lnTo>
                <a:lnTo>
                  <a:pt x="267" y="791"/>
                </a:lnTo>
                <a:lnTo>
                  <a:pt x="267" y="791"/>
                </a:lnTo>
                <a:lnTo>
                  <a:pt x="247" y="794"/>
                </a:lnTo>
                <a:lnTo>
                  <a:pt x="226" y="796"/>
                </a:lnTo>
                <a:lnTo>
                  <a:pt x="201" y="802"/>
                </a:lnTo>
                <a:lnTo>
                  <a:pt x="186" y="807"/>
                </a:lnTo>
                <a:lnTo>
                  <a:pt x="170" y="812"/>
                </a:lnTo>
                <a:lnTo>
                  <a:pt x="156" y="818"/>
                </a:lnTo>
                <a:lnTo>
                  <a:pt x="140" y="827"/>
                </a:lnTo>
                <a:lnTo>
                  <a:pt x="124" y="835"/>
                </a:lnTo>
                <a:lnTo>
                  <a:pt x="108" y="846"/>
                </a:lnTo>
                <a:lnTo>
                  <a:pt x="94" y="857"/>
                </a:lnTo>
                <a:lnTo>
                  <a:pt x="79" y="870"/>
                </a:lnTo>
                <a:lnTo>
                  <a:pt x="79" y="870"/>
                </a:lnTo>
                <a:lnTo>
                  <a:pt x="66" y="886"/>
                </a:lnTo>
                <a:lnTo>
                  <a:pt x="52" y="903"/>
                </a:lnTo>
                <a:lnTo>
                  <a:pt x="41" y="922"/>
                </a:lnTo>
                <a:lnTo>
                  <a:pt x="30" y="941"/>
                </a:lnTo>
                <a:lnTo>
                  <a:pt x="21" y="962"/>
                </a:lnTo>
                <a:lnTo>
                  <a:pt x="13" y="984"/>
                </a:lnTo>
                <a:lnTo>
                  <a:pt x="7" y="1007"/>
                </a:lnTo>
                <a:lnTo>
                  <a:pt x="2" y="1030"/>
                </a:lnTo>
                <a:lnTo>
                  <a:pt x="0" y="1054"/>
                </a:lnTo>
                <a:lnTo>
                  <a:pt x="0" y="1080"/>
                </a:lnTo>
                <a:lnTo>
                  <a:pt x="2" y="1104"/>
                </a:lnTo>
                <a:lnTo>
                  <a:pt x="7" y="1130"/>
                </a:lnTo>
                <a:lnTo>
                  <a:pt x="16" y="1154"/>
                </a:lnTo>
                <a:lnTo>
                  <a:pt x="21" y="1167"/>
                </a:lnTo>
                <a:lnTo>
                  <a:pt x="27" y="1180"/>
                </a:lnTo>
                <a:lnTo>
                  <a:pt x="33" y="1192"/>
                </a:lnTo>
                <a:lnTo>
                  <a:pt x="40" y="1204"/>
                </a:lnTo>
                <a:lnTo>
                  <a:pt x="49" y="1217"/>
                </a:lnTo>
                <a:lnTo>
                  <a:pt x="57" y="1229"/>
                </a:lnTo>
                <a:lnTo>
                  <a:pt x="57" y="1229"/>
                </a:lnTo>
                <a:lnTo>
                  <a:pt x="67" y="1240"/>
                </a:lnTo>
                <a:lnTo>
                  <a:pt x="78" y="1251"/>
                </a:lnTo>
                <a:lnTo>
                  <a:pt x="89" y="1260"/>
                </a:lnTo>
                <a:lnTo>
                  <a:pt x="100" y="1269"/>
                </a:lnTo>
                <a:lnTo>
                  <a:pt x="112" y="1278"/>
                </a:lnTo>
                <a:lnTo>
                  <a:pt x="124" y="1285"/>
                </a:lnTo>
                <a:lnTo>
                  <a:pt x="136" y="1291"/>
                </a:lnTo>
                <a:lnTo>
                  <a:pt x="148" y="1296"/>
                </a:lnTo>
                <a:lnTo>
                  <a:pt x="162" y="1302"/>
                </a:lnTo>
                <a:lnTo>
                  <a:pt x="175" y="1306"/>
                </a:lnTo>
                <a:lnTo>
                  <a:pt x="202" y="1312"/>
                </a:lnTo>
                <a:lnTo>
                  <a:pt x="229" y="1317"/>
                </a:lnTo>
                <a:lnTo>
                  <a:pt x="256" y="1318"/>
                </a:lnTo>
                <a:lnTo>
                  <a:pt x="283" y="1317"/>
                </a:lnTo>
                <a:lnTo>
                  <a:pt x="308" y="1314"/>
                </a:lnTo>
                <a:lnTo>
                  <a:pt x="334" y="1310"/>
                </a:lnTo>
                <a:lnTo>
                  <a:pt x="357" y="1304"/>
                </a:lnTo>
                <a:lnTo>
                  <a:pt x="379" y="1297"/>
                </a:lnTo>
                <a:lnTo>
                  <a:pt x="397" y="1289"/>
                </a:lnTo>
                <a:lnTo>
                  <a:pt x="414" y="1279"/>
                </a:lnTo>
                <a:lnTo>
                  <a:pt x="429" y="1268"/>
                </a:lnTo>
                <a:lnTo>
                  <a:pt x="429" y="1268"/>
                </a:lnTo>
                <a:lnTo>
                  <a:pt x="441" y="1257"/>
                </a:lnTo>
                <a:lnTo>
                  <a:pt x="452" y="1246"/>
                </a:lnTo>
                <a:lnTo>
                  <a:pt x="471" y="1224"/>
                </a:lnTo>
                <a:lnTo>
                  <a:pt x="487" y="1202"/>
                </a:lnTo>
                <a:lnTo>
                  <a:pt x="501" y="1181"/>
                </a:lnTo>
                <a:lnTo>
                  <a:pt x="510" y="1164"/>
                </a:lnTo>
                <a:lnTo>
                  <a:pt x="516" y="1151"/>
                </a:lnTo>
                <a:lnTo>
                  <a:pt x="523" y="1139"/>
                </a:lnTo>
                <a:lnTo>
                  <a:pt x="523" y="1139"/>
                </a:lnTo>
                <a:lnTo>
                  <a:pt x="523" y="1139"/>
                </a:lnTo>
                <a:lnTo>
                  <a:pt x="525" y="1141"/>
                </a:lnTo>
                <a:lnTo>
                  <a:pt x="527" y="1142"/>
                </a:lnTo>
                <a:lnTo>
                  <a:pt x="530" y="1142"/>
                </a:lnTo>
                <a:lnTo>
                  <a:pt x="532" y="1142"/>
                </a:lnTo>
                <a:lnTo>
                  <a:pt x="532" y="1142"/>
                </a:lnTo>
                <a:lnTo>
                  <a:pt x="536" y="1139"/>
                </a:lnTo>
                <a:lnTo>
                  <a:pt x="540" y="1134"/>
                </a:lnTo>
                <a:lnTo>
                  <a:pt x="544" y="1126"/>
                </a:lnTo>
                <a:lnTo>
                  <a:pt x="548" y="1115"/>
                </a:lnTo>
                <a:lnTo>
                  <a:pt x="552" y="1103"/>
                </a:lnTo>
                <a:lnTo>
                  <a:pt x="555" y="1087"/>
                </a:lnTo>
                <a:lnTo>
                  <a:pt x="557" y="1070"/>
                </a:lnTo>
                <a:lnTo>
                  <a:pt x="558" y="1052"/>
                </a:lnTo>
                <a:lnTo>
                  <a:pt x="558" y="1052"/>
                </a:lnTo>
                <a:lnTo>
                  <a:pt x="558" y="1015"/>
                </a:lnTo>
                <a:lnTo>
                  <a:pt x="557" y="1000"/>
                </a:lnTo>
                <a:lnTo>
                  <a:pt x="554" y="984"/>
                </a:lnTo>
                <a:lnTo>
                  <a:pt x="551" y="969"/>
                </a:lnTo>
                <a:lnTo>
                  <a:pt x="544" y="955"/>
                </a:lnTo>
                <a:lnTo>
                  <a:pt x="538" y="939"/>
                </a:lnTo>
                <a:lnTo>
                  <a:pt x="530" y="922"/>
                </a:lnTo>
                <a:lnTo>
                  <a:pt x="530" y="922"/>
                </a:lnTo>
                <a:lnTo>
                  <a:pt x="518" y="903"/>
                </a:lnTo>
                <a:lnTo>
                  <a:pt x="505" y="887"/>
                </a:lnTo>
                <a:lnTo>
                  <a:pt x="492" y="872"/>
                </a:lnTo>
                <a:lnTo>
                  <a:pt x="479" y="858"/>
                </a:lnTo>
                <a:lnTo>
                  <a:pt x="456" y="839"/>
                </a:lnTo>
                <a:lnTo>
                  <a:pt x="447" y="831"/>
                </a:lnTo>
                <a:lnTo>
                  <a:pt x="464" y="777"/>
                </a:lnTo>
                <a:lnTo>
                  <a:pt x="464" y="777"/>
                </a:lnTo>
                <a:lnTo>
                  <a:pt x="526" y="867"/>
                </a:lnTo>
                <a:lnTo>
                  <a:pt x="574" y="934"/>
                </a:lnTo>
                <a:lnTo>
                  <a:pt x="592" y="959"/>
                </a:lnTo>
                <a:lnTo>
                  <a:pt x="605" y="975"/>
                </a:lnTo>
                <a:lnTo>
                  <a:pt x="605" y="975"/>
                </a:lnTo>
                <a:lnTo>
                  <a:pt x="631" y="1002"/>
                </a:lnTo>
                <a:lnTo>
                  <a:pt x="665" y="1034"/>
                </a:lnTo>
                <a:lnTo>
                  <a:pt x="709" y="1073"/>
                </a:lnTo>
                <a:lnTo>
                  <a:pt x="709" y="1073"/>
                </a:lnTo>
                <a:lnTo>
                  <a:pt x="709" y="1079"/>
                </a:lnTo>
                <a:lnTo>
                  <a:pt x="709" y="1095"/>
                </a:lnTo>
                <a:lnTo>
                  <a:pt x="710" y="1104"/>
                </a:lnTo>
                <a:lnTo>
                  <a:pt x="713" y="1113"/>
                </a:lnTo>
                <a:lnTo>
                  <a:pt x="715" y="1123"/>
                </a:lnTo>
                <a:lnTo>
                  <a:pt x="720" y="1131"/>
                </a:lnTo>
                <a:lnTo>
                  <a:pt x="720" y="1131"/>
                </a:lnTo>
                <a:lnTo>
                  <a:pt x="727" y="1139"/>
                </a:lnTo>
                <a:lnTo>
                  <a:pt x="735" y="1145"/>
                </a:lnTo>
                <a:lnTo>
                  <a:pt x="743" y="1150"/>
                </a:lnTo>
                <a:lnTo>
                  <a:pt x="752" y="1154"/>
                </a:lnTo>
                <a:lnTo>
                  <a:pt x="765" y="1161"/>
                </a:lnTo>
                <a:lnTo>
                  <a:pt x="771" y="1163"/>
                </a:lnTo>
                <a:lnTo>
                  <a:pt x="771" y="1163"/>
                </a:lnTo>
                <a:lnTo>
                  <a:pt x="741" y="1196"/>
                </a:lnTo>
                <a:lnTo>
                  <a:pt x="719" y="1218"/>
                </a:lnTo>
                <a:lnTo>
                  <a:pt x="710" y="1225"/>
                </a:lnTo>
                <a:lnTo>
                  <a:pt x="705" y="1229"/>
                </a:lnTo>
                <a:lnTo>
                  <a:pt x="705" y="1229"/>
                </a:lnTo>
                <a:lnTo>
                  <a:pt x="703" y="1229"/>
                </a:lnTo>
                <a:lnTo>
                  <a:pt x="700" y="1231"/>
                </a:lnTo>
                <a:lnTo>
                  <a:pt x="694" y="1236"/>
                </a:lnTo>
                <a:lnTo>
                  <a:pt x="688" y="1242"/>
                </a:lnTo>
                <a:lnTo>
                  <a:pt x="685" y="1246"/>
                </a:lnTo>
                <a:lnTo>
                  <a:pt x="685" y="1246"/>
                </a:lnTo>
                <a:lnTo>
                  <a:pt x="680" y="1251"/>
                </a:lnTo>
                <a:lnTo>
                  <a:pt x="676" y="1256"/>
                </a:lnTo>
                <a:lnTo>
                  <a:pt x="675" y="1259"/>
                </a:lnTo>
                <a:lnTo>
                  <a:pt x="676" y="1262"/>
                </a:lnTo>
                <a:lnTo>
                  <a:pt x="677" y="1263"/>
                </a:lnTo>
                <a:lnTo>
                  <a:pt x="681" y="1264"/>
                </a:lnTo>
                <a:lnTo>
                  <a:pt x="681" y="1264"/>
                </a:lnTo>
                <a:lnTo>
                  <a:pt x="686" y="1264"/>
                </a:lnTo>
                <a:lnTo>
                  <a:pt x="694" y="1264"/>
                </a:lnTo>
                <a:lnTo>
                  <a:pt x="714" y="1262"/>
                </a:lnTo>
                <a:lnTo>
                  <a:pt x="738" y="1257"/>
                </a:lnTo>
                <a:lnTo>
                  <a:pt x="738" y="1257"/>
                </a:lnTo>
                <a:lnTo>
                  <a:pt x="739" y="1260"/>
                </a:lnTo>
                <a:lnTo>
                  <a:pt x="742" y="1264"/>
                </a:lnTo>
                <a:lnTo>
                  <a:pt x="746" y="1268"/>
                </a:lnTo>
                <a:lnTo>
                  <a:pt x="746" y="1268"/>
                </a:lnTo>
                <a:lnTo>
                  <a:pt x="749" y="1269"/>
                </a:lnTo>
                <a:lnTo>
                  <a:pt x="755" y="1269"/>
                </a:lnTo>
                <a:lnTo>
                  <a:pt x="772" y="1267"/>
                </a:lnTo>
                <a:lnTo>
                  <a:pt x="788" y="1263"/>
                </a:lnTo>
                <a:lnTo>
                  <a:pt x="795" y="1260"/>
                </a:lnTo>
                <a:lnTo>
                  <a:pt x="795" y="1260"/>
                </a:lnTo>
                <a:lnTo>
                  <a:pt x="797" y="1251"/>
                </a:lnTo>
                <a:lnTo>
                  <a:pt x="795" y="1243"/>
                </a:lnTo>
                <a:lnTo>
                  <a:pt x="795" y="1243"/>
                </a:lnTo>
                <a:lnTo>
                  <a:pt x="805" y="1245"/>
                </a:lnTo>
                <a:lnTo>
                  <a:pt x="813" y="1246"/>
                </a:lnTo>
                <a:lnTo>
                  <a:pt x="817" y="1246"/>
                </a:lnTo>
                <a:lnTo>
                  <a:pt x="817" y="1246"/>
                </a:lnTo>
                <a:lnTo>
                  <a:pt x="833" y="1245"/>
                </a:lnTo>
                <a:lnTo>
                  <a:pt x="850" y="1243"/>
                </a:lnTo>
                <a:lnTo>
                  <a:pt x="850" y="1243"/>
                </a:lnTo>
                <a:lnTo>
                  <a:pt x="860" y="1242"/>
                </a:lnTo>
                <a:lnTo>
                  <a:pt x="864" y="1241"/>
                </a:lnTo>
                <a:lnTo>
                  <a:pt x="865" y="1241"/>
                </a:lnTo>
                <a:lnTo>
                  <a:pt x="864" y="1240"/>
                </a:lnTo>
                <a:lnTo>
                  <a:pt x="864" y="1240"/>
                </a:lnTo>
                <a:lnTo>
                  <a:pt x="858" y="1231"/>
                </a:lnTo>
                <a:lnTo>
                  <a:pt x="854" y="1225"/>
                </a:lnTo>
                <a:lnTo>
                  <a:pt x="854" y="1200"/>
                </a:lnTo>
                <a:lnTo>
                  <a:pt x="854" y="1200"/>
                </a:lnTo>
                <a:lnTo>
                  <a:pt x="852" y="1178"/>
                </a:lnTo>
                <a:lnTo>
                  <a:pt x="850" y="1159"/>
                </a:lnTo>
                <a:lnTo>
                  <a:pt x="893" y="1159"/>
                </a:lnTo>
                <a:lnTo>
                  <a:pt x="893" y="1159"/>
                </a:lnTo>
                <a:lnTo>
                  <a:pt x="894" y="1164"/>
                </a:lnTo>
                <a:lnTo>
                  <a:pt x="899" y="1176"/>
                </a:lnTo>
                <a:lnTo>
                  <a:pt x="908" y="1195"/>
                </a:lnTo>
                <a:lnTo>
                  <a:pt x="921" y="1217"/>
                </a:lnTo>
                <a:lnTo>
                  <a:pt x="929" y="1229"/>
                </a:lnTo>
                <a:lnTo>
                  <a:pt x="939" y="1241"/>
                </a:lnTo>
                <a:lnTo>
                  <a:pt x="950" y="1253"/>
                </a:lnTo>
                <a:lnTo>
                  <a:pt x="964" y="1267"/>
                </a:lnTo>
                <a:lnTo>
                  <a:pt x="977" y="1279"/>
                </a:lnTo>
                <a:lnTo>
                  <a:pt x="993" y="1290"/>
                </a:lnTo>
                <a:lnTo>
                  <a:pt x="1011" y="1301"/>
                </a:lnTo>
                <a:lnTo>
                  <a:pt x="1029" y="1312"/>
                </a:lnTo>
                <a:lnTo>
                  <a:pt x="1029" y="1312"/>
                </a:lnTo>
                <a:lnTo>
                  <a:pt x="1050" y="1320"/>
                </a:lnTo>
                <a:lnTo>
                  <a:pt x="1072" y="1326"/>
                </a:lnTo>
                <a:lnTo>
                  <a:pt x="1093" y="1331"/>
                </a:lnTo>
                <a:lnTo>
                  <a:pt x="1115" y="1335"/>
                </a:lnTo>
                <a:lnTo>
                  <a:pt x="1138" y="1336"/>
                </a:lnTo>
                <a:lnTo>
                  <a:pt x="1160" y="1336"/>
                </a:lnTo>
                <a:lnTo>
                  <a:pt x="1182" y="1334"/>
                </a:lnTo>
                <a:lnTo>
                  <a:pt x="1204" y="1330"/>
                </a:lnTo>
                <a:lnTo>
                  <a:pt x="1224" y="1326"/>
                </a:lnTo>
                <a:lnTo>
                  <a:pt x="1245" y="1320"/>
                </a:lnTo>
                <a:lnTo>
                  <a:pt x="1265" y="1313"/>
                </a:lnTo>
                <a:lnTo>
                  <a:pt x="1283" y="1304"/>
                </a:lnTo>
                <a:lnTo>
                  <a:pt x="1300" y="1295"/>
                </a:lnTo>
                <a:lnTo>
                  <a:pt x="1316" y="1285"/>
                </a:lnTo>
                <a:lnTo>
                  <a:pt x="1330" y="1273"/>
                </a:lnTo>
                <a:lnTo>
                  <a:pt x="1344" y="1260"/>
                </a:lnTo>
                <a:lnTo>
                  <a:pt x="1344" y="1260"/>
                </a:lnTo>
                <a:lnTo>
                  <a:pt x="1364" y="1237"/>
                </a:lnTo>
                <a:lnTo>
                  <a:pt x="1382" y="1217"/>
                </a:lnTo>
                <a:lnTo>
                  <a:pt x="1394" y="1197"/>
                </a:lnTo>
                <a:lnTo>
                  <a:pt x="1403" y="1181"/>
                </a:lnTo>
                <a:lnTo>
                  <a:pt x="1410" y="1167"/>
                </a:lnTo>
                <a:lnTo>
                  <a:pt x="1414" y="1154"/>
                </a:lnTo>
                <a:lnTo>
                  <a:pt x="1419" y="1135"/>
                </a:lnTo>
                <a:lnTo>
                  <a:pt x="1419" y="1135"/>
                </a:lnTo>
                <a:lnTo>
                  <a:pt x="1427" y="1102"/>
                </a:lnTo>
                <a:lnTo>
                  <a:pt x="1427" y="1102"/>
                </a:lnTo>
                <a:lnTo>
                  <a:pt x="1451" y="1101"/>
                </a:lnTo>
                <a:lnTo>
                  <a:pt x="1469" y="1098"/>
                </a:lnTo>
                <a:lnTo>
                  <a:pt x="1474" y="1097"/>
                </a:lnTo>
                <a:lnTo>
                  <a:pt x="1477" y="1096"/>
                </a:lnTo>
                <a:lnTo>
                  <a:pt x="1477" y="1095"/>
                </a:lnTo>
                <a:lnTo>
                  <a:pt x="1477" y="1095"/>
                </a:lnTo>
                <a:lnTo>
                  <a:pt x="1475" y="1087"/>
                </a:lnTo>
                <a:lnTo>
                  <a:pt x="1470" y="1075"/>
                </a:lnTo>
                <a:lnTo>
                  <a:pt x="1464" y="1064"/>
                </a:lnTo>
                <a:lnTo>
                  <a:pt x="1462" y="1061"/>
                </a:lnTo>
                <a:lnTo>
                  <a:pt x="1458" y="1058"/>
                </a:lnTo>
                <a:lnTo>
                  <a:pt x="1458" y="1058"/>
                </a:lnTo>
                <a:lnTo>
                  <a:pt x="1451" y="1057"/>
                </a:lnTo>
                <a:lnTo>
                  <a:pt x="1444" y="1056"/>
                </a:lnTo>
                <a:lnTo>
                  <a:pt x="1434" y="1054"/>
                </a:lnTo>
                <a:lnTo>
                  <a:pt x="1427" y="1008"/>
                </a:lnTo>
                <a:lnTo>
                  <a:pt x="1427" y="1008"/>
                </a:lnTo>
                <a:lnTo>
                  <a:pt x="1431" y="1011"/>
                </a:lnTo>
                <a:lnTo>
                  <a:pt x="1436" y="1012"/>
                </a:lnTo>
                <a:lnTo>
                  <a:pt x="1440" y="1012"/>
                </a:lnTo>
                <a:lnTo>
                  <a:pt x="1440" y="1012"/>
                </a:lnTo>
                <a:lnTo>
                  <a:pt x="1444" y="1012"/>
                </a:lnTo>
                <a:lnTo>
                  <a:pt x="1445" y="1012"/>
                </a:lnTo>
                <a:lnTo>
                  <a:pt x="1446" y="1009"/>
                </a:lnTo>
                <a:lnTo>
                  <a:pt x="1444" y="1004"/>
                </a:lnTo>
                <a:lnTo>
                  <a:pt x="1444" y="1004"/>
                </a:lnTo>
                <a:lnTo>
                  <a:pt x="1442" y="996"/>
                </a:lnTo>
                <a:lnTo>
                  <a:pt x="1441" y="986"/>
                </a:lnTo>
                <a:lnTo>
                  <a:pt x="1439" y="973"/>
                </a:lnTo>
                <a:lnTo>
                  <a:pt x="1434" y="955"/>
                </a:lnTo>
                <a:lnTo>
                  <a:pt x="1434" y="955"/>
                </a:lnTo>
                <a:lnTo>
                  <a:pt x="1429" y="944"/>
                </a:lnTo>
                <a:lnTo>
                  <a:pt x="1425" y="933"/>
                </a:lnTo>
                <a:lnTo>
                  <a:pt x="1416" y="917"/>
                </a:lnTo>
                <a:lnTo>
                  <a:pt x="1408" y="907"/>
                </a:lnTo>
                <a:lnTo>
                  <a:pt x="1405" y="903"/>
                </a:lnTo>
                <a:lnTo>
                  <a:pt x="1405" y="903"/>
                </a:lnTo>
                <a:lnTo>
                  <a:pt x="1408" y="901"/>
                </a:lnTo>
                <a:lnTo>
                  <a:pt x="1411" y="900"/>
                </a:lnTo>
                <a:lnTo>
                  <a:pt x="1412" y="896"/>
                </a:lnTo>
                <a:lnTo>
                  <a:pt x="1412" y="896"/>
                </a:lnTo>
                <a:lnTo>
                  <a:pt x="1414" y="877"/>
                </a:lnTo>
                <a:lnTo>
                  <a:pt x="1414" y="864"/>
                </a:lnTo>
                <a:lnTo>
                  <a:pt x="1414" y="859"/>
                </a:lnTo>
                <a:lnTo>
                  <a:pt x="1412" y="857"/>
                </a:lnTo>
                <a:lnTo>
                  <a:pt x="1412" y="857"/>
                </a:lnTo>
                <a:lnTo>
                  <a:pt x="1408" y="855"/>
                </a:lnTo>
                <a:lnTo>
                  <a:pt x="1403" y="855"/>
                </a:lnTo>
                <a:lnTo>
                  <a:pt x="1392" y="853"/>
                </a:lnTo>
                <a:lnTo>
                  <a:pt x="1379" y="853"/>
                </a:lnTo>
                <a:lnTo>
                  <a:pt x="1379" y="853"/>
                </a:lnTo>
                <a:lnTo>
                  <a:pt x="1364" y="844"/>
                </a:lnTo>
                <a:lnTo>
                  <a:pt x="1346" y="833"/>
                </a:lnTo>
                <a:lnTo>
                  <a:pt x="1322" y="820"/>
                </a:lnTo>
                <a:lnTo>
                  <a:pt x="1322" y="820"/>
                </a:lnTo>
                <a:lnTo>
                  <a:pt x="1296" y="809"/>
                </a:lnTo>
                <a:lnTo>
                  <a:pt x="1276" y="801"/>
                </a:lnTo>
                <a:lnTo>
                  <a:pt x="1257" y="795"/>
                </a:lnTo>
                <a:lnTo>
                  <a:pt x="1265" y="769"/>
                </a:lnTo>
                <a:lnTo>
                  <a:pt x="1265" y="769"/>
                </a:lnTo>
                <a:lnTo>
                  <a:pt x="1300" y="769"/>
                </a:lnTo>
                <a:lnTo>
                  <a:pt x="1325" y="768"/>
                </a:lnTo>
                <a:lnTo>
                  <a:pt x="1335" y="767"/>
                </a:lnTo>
                <a:lnTo>
                  <a:pt x="1340" y="766"/>
                </a:lnTo>
                <a:lnTo>
                  <a:pt x="1340" y="766"/>
                </a:lnTo>
                <a:lnTo>
                  <a:pt x="1343" y="763"/>
                </a:lnTo>
                <a:lnTo>
                  <a:pt x="1345" y="757"/>
                </a:lnTo>
                <a:lnTo>
                  <a:pt x="1345" y="753"/>
                </a:lnTo>
                <a:lnTo>
                  <a:pt x="1345" y="752"/>
                </a:lnTo>
                <a:lnTo>
                  <a:pt x="1344" y="752"/>
                </a:lnTo>
                <a:lnTo>
                  <a:pt x="1344" y="752"/>
                </a:lnTo>
                <a:lnTo>
                  <a:pt x="1338" y="752"/>
                </a:lnTo>
                <a:lnTo>
                  <a:pt x="1329" y="752"/>
                </a:lnTo>
                <a:lnTo>
                  <a:pt x="1329" y="752"/>
                </a:lnTo>
                <a:lnTo>
                  <a:pt x="1184" y="755"/>
                </a:lnTo>
                <a:lnTo>
                  <a:pt x="1089" y="757"/>
                </a:lnTo>
                <a:lnTo>
                  <a:pt x="1056" y="758"/>
                </a:lnTo>
                <a:lnTo>
                  <a:pt x="1044" y="759"/>
                </a:lnTo>
                <a:lnTo>
                  <a:pt x="1044" y="759"/>
                </a:lnTo>
                <a:lnTo>
                  <a:pt x="1031" y="769"/>
                </a:lnTo>
                <a:lnTo>
                  <a:pt x="1004" y="789"/>
                </a:lnTo>
                <a:lnTo>
                  <a:pt x="965" y="817"/>
                </a:lnTo>
                <a:lnTo>
                  <a:pt x="954" y="824"/>
                </a:lnTo>
                <a:lnTo>
                  <a:pt x="926" y="820"/>
                </a:lnTo>
                <a:lnTo>
                  <a:pt x="968" y="752"/>
                </a:lnTo>
                <a:lnTo>
                  <a:pt x="968" y="752"/>
                </a:lnTo>
                <a:lnTo>
                  <a:pt x="977" y="759"/>
                </a:lnTo>
                <a:lnTo>
                  <a:pt x="983" y="764"/>
                </a:lnTo>
                <a:lnTo>
                  <a:pt x="987" y="766"/>
                </a:lnTo>
                <a:lnTo>
                  <a:pt x="990" y="766"/>
                </a:lnTo>
                <a:lnTo>
                  <a:pt x="990" y="766"/>
                </a:lnTo>
                <a:lnTo>
                  <a:pt x="998" y="766"/>
                </a:lnTo>
                <a:lnTo>
                  <a:pt x="1006" y="766"/>
                </a:lnTo>
                <a:lnTo>
                  <a:pt x="1010" y="766"/>
                </a:lnTo>
                <a:lnTo>
                  <a:pt x="1012" y="764"/>
                </a:lnTo>
                <a:lnTo>
                  <a:pt x="1015" y="762"/>
                </a:lnTo>
                <a:lnTo>
                  <a:pt x="1016" y="759"/>
                </a:lnTo>
                <a:lnTo>
                  <a:pt x="1016" y="759"/>
                </a:lnTo>
                <a:lnTo>
                  <a:pt x="1015" y="753"/>
                </a:lnTo>
                <a:lnTo>
                  <a:pt x="1015" y="750"/>
                </a:lnTo>
                <a:lnTo>
                  <a:pt x="1014" y="746"/>
                </a:lnTo>
                <a:lnTo>
                  <a:pt x="1016" y="741"/>
                </a:lnTo>
                <a:lnTo>
                  <a:pt x="1016" y="741"/>
                </a:lnTo>
                <a:lnTo>
                  <a:pt x="1017" y="734"/>
                </a:lnTo>
                <a:lnTo>
                  <a:pt x="1018" y="729"/>
                </a:lnTo>
                <a:lnTo>
                  <a:pt x="1020" y="725"/>
                </a:lnTo>
                <a:lnTo>
                  <a:pt x="1023" y="723"/>
                </a:lnTo>
                <a:lnTo>
                  <a:pt x="1023" y="723"/>
                </a:lnTo>
                <a:lnTo>
                  <a:pt x="1038" y="718"/>
                </a:lnTo>
                <a:lnTo>
                  <a:pt x="1044" y="716"/>
                </a:lnTo>
                <a:lnTo>
                  <a:pt x="1046" y="713"/>
                </a:lnTo>
                <a:lnTo>
                  <a:pt x="1048" y="712"/>
                </a:lnTo>
                <a:lnTo>
                  <a:pt x="1048" y="712"/>
                </a:lnTo>
                <a:lnTo>
                  <a:pt x="1054" y="688"/>
                </a:lnTo>
                <a:lnTo>
                  <a:pt x="1059" y="669"/>
                </a:lnTo>
                <a:lnTo>
                  <a:pt x="1062" y="651"/>
                </a:lnTo>
                <a:lnTo>
                  <a:pt x="1062" y="651"/>
                </a:lnTo>
                <a:lnTo>
                  <a:pt x="1065" y="635"/>
                </a:lnTo>
                <a:lnTo>
                  <a:pt x="1066" y="623"/>
                </a:lnTo>
                <a:lnTo>
                  <a:pt x="1066" y="611"/>
                </a:lnTo>
                <a:lnTo>
                  <a:pt x="1066" y="611"/>
                </a:lnTo>
                <a:lnTo>
                  <a:pt x="1068" y="607"/>
                </a:lnTo>
                <a:lnTo>
                  <a:pt x="1073" y="600"/>
                </a:lnTo>
                <a:lnTo>
                  <a:pt x="1073" y="600"/>
                </a:lnTo>
                <a:lnTo>
                  <a:pt x="1077" y="594"/>
                </a:lnTo>
                <a:lnTo>
                  <a:pt x="1081" y="582"/>
                </a:lnTo>
                <a:lnTo>
                  <a:pt x="1082" y="574"/>
                </a:lnTo>
                <a:lnTo>
                  <a:pt x="1082" y="566"/>
                </a:lnTo>
                <a:lnTo>
                  <a:pt x="1079" y="557"/>
                </a:lnTo>
                <a:lnTo>
                  <a:pt x="1077" y="550"/>
                </a:lnTo>
                <a:lnTo>
                  <a:pt x="1077" y="550"/>
                </a:lnTo>
                <a:lnTo>
                  <a:pt x="1055" y="507"/>
                </a:lnTo>
                <a:lnTo>
                  <a:pt x="1044" y="484"/>
                </a:lnTo>
                <a:lnTo>
                  <a:pt x="1039" y="474"/>
                </a:lnTo>
                <a:lnTo>
                  <a:pt x="1037" y="467"/>
                </a:lnTo>
                <a:lnTo>
                  <a:pt x="1037" y="467"/>
                </a:lnTo>
                <a:lnTo>
                  <a:pt x="1032" y="441"/>
                </a:lnTo>
                <a:lnTo>
                  <a:pt x="1026" y="402"/>
                </a:lnTo>
                <a:lnTo>
                  <a:pt x="1016" y="347"/>
                </a:lnTo>
                <a:lnTo>
                  <a:pt x="1016" y="347"/>
                </a:lnTo>
                <a:lnTo>
                  <a:pt x="1011" y="327"/>
                </a:lnTo>
                <a:lnTo>
                  <a:pt x="1009" y="311"/>
                </a:lnTo>
                <a:lnTo>
                  <a:pt x="1009" y="311"/>
                </a:lnTo>
                <a:lnTo>
                  <a:pt x="1009" y="310"/>
                </a:lnTo>
                <a:lnTo>
                  <a:pt x="1011" y="306"/>
                </a:lnTo>
                <a:lnTo>
                  <a:pt x="1015" y="301"/>
                </a:lnTo>
                <a:lnTo>
                  <a:pt x="1020" y="293"/>
                </a:lnTo>
                <a:lnTo>
                  <a:pt x="1020" y="293"/>
                </a:lnTo>
                <a:lnTo>
                  <a:pt x="1022" y="289"/>
                </a:lnTo>
                <a:lnTo>
                  <a:pt x="1026" y="287"/>
                </a:lnTo>
                <a:lnTo>
                  <a:pt x="1028" y="283"/>
                </a:lnTo>
                <a:lnTo>
                  <a:pt x="1031" y="280"/>
                </a:lnTo>
                <a:lnTo>
                  <a:pt x="1032" y="277"/>
                </a:lnTo>
                <a:lnTo>
                  <a:pt x="1032" y="272"/>
                </a:lnTo>
                <a:lnTo>
                  <a:pt x="1028" y="265"/>
                </a:lnTo>
                <a:lnTo>
                  <a:pt x="1023" y="254"/>
                </a:lnTo>
                <a:lnTo>
                  <a:pt x="1023" y="254"/>
                </a:lnTo>
                <a:lnTo>
                  <a:pt x="1017" y="243"/>
                </a:lnTo>
                <a:lnTo>
                  <a:pt x="1014" y="234"/>
                </a:lnTo>
                <a:lnTo>
                  <a:pt x="1011" y="224"/>
                </a:lnTo>
                <a:lnTo>
                  <a:pt x="1010" y="221"/>
                </a:lnTo>
                <a:lnTo>
                  <a:pt x="1009" y="217"/>
                </a:lnTo>
                <a:lnTo>
                  <a:pt x="1004" y="215"/>
                </a:lnTo>
                <a:lnTo>
                  <a:pt x="998" y="210"/>
                </a:lnTo>
                <a:lnTo>
                  <a:pt x="998" y="210"/>
                </a:lnTo>
                <a:lnTo>
                  <a:pt x="982" y="200"/>
                </a:lnTo>
                <a:lnTo>
                  <a:pt x="968" y="190"/>
                </a:lnTo>
                <a:lnTo>
                  <a:pt x="962" y="185"/>
                </a:lnTo>
                <a:lnTo>
                  <a:pt x="959" y="180"/>
                </a:lnTo>
                <a:lnTo>
                  <a:pt x="956" y="176"/>
                </a:lnTo>
                <a:lnTo>
                  <a:pt x="954" y="171"/>
                </a:lnTo>
                <a:lnTo>
                  <a:pt x="954" y="171"/>
                </a:lnTo>
                <a:lnTo>
                  <a:pt x="953" y="159"/>
                </a:lnTo>
                <a:lnTo>
                  <a:pt x="953" y="156"/>
                </a:lnTo>
                <a:lnTo>
                  <a:pt x="954" y="152"/>
                </a:lnTo>
                <a:lnTo>
                  <a:pt x="954" y="152"/>
                </a:lnTo>
                <a:lnTo>
                  <a:pt x="958" y="145"/>
                </a:lnTo>
                <a:lnTo>
                  <a:pt x="962" y="137"/>
                </a:lnTo>
                <a:lnTo>
                  <a:pt x="966" y="123"/>
                </a:lnTo>
                <a:lnTo>
                  <a:pt x="968" y="105"/>
                </a:lnTo>
                <a:lnTo>
                  <a:pt x="968" y="105"/>
                </a:lnTo>
                <a:lnTo>
                  <a:pt x="970" y="95"/>
                </a:lnTo>
                <a:lnTo>
                  <a:pt x="968" y="84"/>
                </a:lnTo>
                <a:lnTo>
                  <a:pt x="967" y="73"/>
                </a:lnTo>
                <a:lnTo>
                  <a:pt x="965" y="61"/>
                </a:lnTo>
                <a:lnTo>
                  <a:pt x="961" y="51"/>
                </a:lnTo>
                <a:lnTo>
                  <a:pt x="955" y="42"/>
                </a:lnTo>
                <a:lnTo>
                  <a:pt x="949" y="33"/>
                </a:lnTo>
                <a:lnTo>
                  <a:pt x="940" y="26"/>
                </a:lnTo>
                <a:lnTo>
                  <a:pt x="940" y="26"/>
                </a:lnTo>
                <a:lnTo>
                  <a:pt x="922" y="16"/>
                </a:lnTo>
                <a:lnTo>
                  <a:pt x="909" y="11"/>
                </a:lnTo>
                <a:lnTo>
                  <a:pt x="900" y="9"/>
                </a:lnTo>
                <a:lnTo>
                  <a:pt x="897" y="7"/>
                </a:lnTo>
                <a:lnTo>
                  <a:pt x="897" y="7"/>
                </a:lnTo>
                <a:lnTo>
                  <a:pt x="895" y="6"/>
                </a:lnTo>
                <a:lnTo>
                  <a:pt x="892" y="4"/>
                </a:lnTo>
                <a:lnTo>
                  <a:pt x="884" y="1"/>
                </a:lnTo>
                <a:lnTo>
                  <a:pt x="880" y="1"/>
                </a:lnTo>
                <a:lnTo>
                  <a:pt x="875" y="0"/>
                </a:lnTo>
                <a:lnTo>
                  <a:pt x="875" y="0"/>
                </a:lnTo>
                <a:lnTo>
                  <a:pt x="860" y="0"/>
                </a:lnTo>
                <a:lnTo>
                  <a:pt x="841" y="0"/>
                </a:lnTo>
                <a:lnTo>
                  <a:pt x="821" y="1"/>
                </a:lnTo>
                <a:lnTo>
                  <a:pt x="813" y="3"/>
                </a:lnTo>
                <a:lnTo>
                  <a:pt x="806" y="4"/>
                </a:lnTo>
                <a:lnTo>
                  <a:pt x="806" y="4"/>
                </a:lnTo>
                <a:lnTo>
                  <a:pt x="803" y="7"/>
                </a:lnTo>
                <a:lnTo>
                  <a:pt x="798" y="11"/>
                </a:lnTo>
                <a:lnTo>
                  <a:pt x="793" y="18"/>
                </a:lnTo>
                <a:lnTo>
                  <a:pt x="789" y="23"/>
                </a:lnTo>
                <a:lnTo>
                  <a:pt x="788" y="26"/>
                </a:lnTo>
                <a:lnTo>
                  <a:pt x="788" y="26"/>
                </a:lnTo>
                <a:lnTo>
                  <a:pt x="789" y="29"/>
                </a:lnTo>
                <a:lnTo>
                  <a:pt x="791" y="33"/>
                </a:lnTo>
                <a:lnTo>
                  <a:pt x="788" y="37"/>
                </a:lnTo>
                <a:lnTo>
                  <a:pt x="788" y="37"/>
                </a:lnTo>
                <a:lnTo>
                  <a:pt x="786" y="40"/>
                </a:lnTo>
                <a:lnTo>
                  <a:pt x="782" y="45"/>
                </a:lnTo>
                <a:lnTo>
                  <a:pt x="778" y="51"/>
                </a:lnTo>
                <a:lnTo>
                  <a:pt x="778" y="56"/>
                </a:lnTo>
                <a:lnTo>
                  <a:pt x="778" y="62"/>
                </a:lnTo>
                <a:lnTo>
                  <a:pt x="778" y="98"/>
                </a:lnTo>
                <a:lnTo>
                  <a:pt x="778" y="98"/>
                </a:lnTo>
                <a:lnTo>
                  <a:pt x="778" y="102"/>
                </a:lnTo>
                <a:lnTo>
                  <a:pt x="778" y="109"/>
                </a:lnTo>
                <a:lnTo>
                  <a:pt x="778" y="109"/>
                </a:lnTo>
                <a:lnTo>
                  <a:pt x="771" y="121"/>
                </a:lnTo>
                <a:lnTo>
                  <a:pt x="767" y="128"/>
                </a:lnTo>
                <a:lnTo>
                  <a:pt x="766" y="132"/>
                </a:lnTo>
                <a:lnTo>
                  <a:pt x="767" y="134"/>
                </a:lnTo>
                <a:lnTo>
                  <a:pt x="767" y="134"/>
                </a:lnTo>
                <a:lnTo>
                  <a:pt x="769" y="138"/>
                </a:lnTo>
                <a:lnTo>
                  <a:pt x="771" y="139"/>
                </a:lnTo>
                <a:lnTo>
                  <a:pt x="775" y="141"/>
                </a:lnTo>
                <a:lnTo>
                  <a:pt x="775" y="141"/>
                </a:lnTo>
                <a:lnTo>
                  <a:pt x="775" y="146"/>
                </a:lnTo>
                <a:lnTo>
                  <a:pt x="775" y="156"/>
                </a:lnTo>
                <a:lnTo>
                  <a:pt x="774" y="167"/>
                </a:lnTo>
                <a:lnTo>
                  <a:pt x="775" y="174"/>
                </a:lnTo>
                <a:lnTo>
                  <a:pt x="775" y="174"/>
                </a:lnTo>
                <a:lnTo>
                  <a:pt x="775" y="178"/>
                </a:lnTo>
                <a:lnTo>
                  <a:pt x="777" y="182"/>
                </a:lnTo>
                <a:lnTo>
                  <a:pt x="781" y="185"/>
                </a:lnTo>
                <a:lnTo>
                  <a:pt x="785" y="189"/>
                </a:lnTo>
                <a:lnTo>
                  <a:pt x="785" y="189"/>
                </a:lnTo>
                <a:lnTo>
                  <a:pt x="793" y="189"/>
                </a:lnTo>
                <a:lnTo>
                  <a:pt x="802" y="189"/>
                </a:lnTo>
                <a:lnTo>
                  <a:pt x="814" y="189"/>
                </a:lnTo>
                <a:lnTo>
                  <a:pt x="814" y="189"/>
                </a:lnTo>
                <a:lnTo>
                  <a:pt x="822" y="193"/>
                </a:lnTo>
                <a:lnTo>
                  <a:pt x="828" y="195"/>
                </a:lnTo>
                <a:lnTo>
                  <a:pt x="832" y="199"/>
                </a:lnTo>
                <a:lnTo>
                  <a:pt x="832" y="199"/>
                </a:lnTo>
                <a:lnTo>
                  <a:pt x="834" y="207"/>
                </a:lnTo>
                <a:lnTo>
                  <a:pt x="836" y="213"/>
                </a:lnTo>
                <a:lnTo>
                  <a:pt x="836" y="213"/>
                </a:lnTo>
                <a:lnTo>
                  <a:pt x="839" y="221"/>
                </a:lnTo>
                <a:lnTo>
                  <a:pt x="841" y="223"/>
                </a:lnTo>
                <a:lnTo>
                  <a:pt x="841" y="224"/>
                </a:lnTo>
                <a:lnTo>
                  <a:pt x="839" y="224"/>
                </a:lnTo>
                <a:lnTo>
                  <a:pt x="839" y="224"/>
                </a:lnTo>
                <a:close/>
                <a:moveTo>
                  <a:pt x="858" y="452"/>
                </a:moveTo>
                <a:lnTo>
                  <a:pt x="858" y="452"/>
                </a:lnTo>
                <a:lnTo>
                  <a:pt x="856" y="483"/>
                </a:lnTo>
                <a:lnTo>
                  <a:pt x="856" y="502"/>
                </a:lnTo>
                <a:lnTo>
                  <a:pt x="855" y="511"/>
                </a:lnTo>
                <a:lnTo>
                  <a:pt x="854" y="517"/>
                </a:lnTo>
                <a:lnTo>
                  <a:pt x="854" y="517"/>
                </a:lnTo>
                <a:lnTo>
                  <a:pt x="842" y="545"/>
                </a:lnTo>
                <a:lnTo>
                  <a:pt x="837" y="558"/>
                </a:lnTo>
                <a:lnTo>
                  <a:pt x="832" y="568"/>
                </a:lnTo>
                <a:lnTo>
                  <a:pt x="832" y="568"/>
                </a:lnTo>
                <a:lnTo>
                  <a:pt x="828" y="574"/>
                </a:lnTo>
                <a:lnTo>
                  <a:pt x="827" y="582"/>
                </a:lnTo>
                <a:lnTo>
                  <a:pt x="825" y="589"/>
                </a:lnTo>
                <a:lnTo>
                  <a:pt x="825" y="589"/>
                </a:lnTo>
                <a:lnTo>
                  <a:pt x="754" y="603"/>
                </a:lnTo>
                <a:lnTo>
                  <a:pt x="703" y="616"/>
                </a:lnTo>
                <a:lnTo>
                  <a:pt x="682" y="622"/>
                </a:lnTo>
                <a:lnTo>
                  <a:pt x="670" y="625"/>
                </a:lnTo>
                <a:lnTo>
                  <a:pt x="670" y="625"/>
                </a:lnTo>
                <a:lnTo>
                  <a:pt x="663" y="629"/>
                </a:lnTo>
                <a:lnTo>
                  <a:pt x="655" y="635"/>
                </a:lnTo>
                <a:lnTo>
                  <a:pt x="650" y="641"/>
                </a:lnTo>
                <a:lnTo>
                  <a:pt x="644" y="649"/>
                </a:lnTo>
                <a:lnTo>
                  <a:pt x="641" y="656"/>
                </a:lnTo>
                <a:lnTo>
                  <a:pt x="637" y="663"/>
                </a:lnTo>
                <a:lnTo>
                  <a:pt x="635" y="669"/>
                </a:lnTo>
                <a:lnTo>
                  <a:pt x="633" y="675"/>
                </a:lnTo>
                <a:lnTo>
                  <a:pt x="633" y="675"/>
                </a:lnTo>
                <a:lnTo>
                  <a:pt x="633" y="681"/>
                </a:lnTo>
                <a:lnTo>
                  <a:pt x="635" y="686"/>
                </a:lnTo>
                <a:lnTo>
                  <a:pt x="637" y="695"/>
                </a:lnTo>
                <a:lnTo>
                  <a:pt x="642" y="703"/>
                </a:lnTo>
                <a:lnTo>
                  <a:pt x="648" y="712"/>
                </a:lnTo>
                <a:lnTo>
                  <a:pt x="648" y="712"/>
                </a:lnTo>
                <a:lnTo>
                  <a:pt x="713" y="794"/>
                </a:lnTo>
                <a:lnTo>
                  <a:pt x="771" y="867"/>
                </a:lnTo>
                <a:lnTo>
                  <a:pt x="771" y="867"/>
                </a:lnTo>
                <a:lnTo>
                  <a:pt x="766" y="878"/>
                </a:lnTo>
                <a:lnTo>
                  <a:pt x="764" y="885"/>
                </a:lnTo>
                <a:lnTo>
                  <a:pt x="764" y="890"/>
                </a:lnTo>
                <a:lnTo>
                  <a:pt x="764" y="892"/>
                </a:lnTo>
                <a:lnTo>
                  <a:pt x="764" y="892"/>
                </a:lnTo>
                <a:lnTo>
                  <a:pt x="764" y="898"/>
                </a:lnTo>
                <a:lnTo>
                  <a:pt x="763" y="902"/>
                </a:lnTo>
                <a:lnTo>
                  <a:pt x="760" y="907"/>
                </a:lnTo>
                <a:lnTo>
                  <a:pt x="760" y="907"/>
                </a:lnTo>
                <a:lnTo>
                  <a:pt x="754" y="911"/>
                </a:lnTo>
                <a:lnTo>
                  <a:pt x="742" y="918"/>
                </a:lnTo>
                <a:lnTo>
                  <a:pt x="742" y="918"/>
                </a:lnTo>
                <a:lnTo>
                  <a:pt x="736" y="922"/>
                </a:lnTo>
                <a:lnTo>
                  <a:pt x="731" y="925"/>
                </a:lnTo>
                <a:lnTo>
                  <a:pt x="730" y="928"/>
                </a:lnTo>
                <a:lnTo>
                  <a:pt x="730" y="930"/>
                </a:lnTo>
                <a:lnTo>
                  <a:pt x="732" y="933"/>
                </a:lnTo>
                <a:lnTo>
                  <a:pt x="735" y="936"/>
                </a:lnTo>
                <a:lnTo>
                  <a:pt x="735" y="936"/>
                </a:lnTo>
                <a:lnTo>
                  <a:pt x="743" y="941"/>
                </a:lnTo>
                <a:lnTo>
                  <a:pt x="752" y="946"/>
                </a:lnTo>
                <a:lnTo>
                  <a:pt x="760" y="951"/>
                </a:lnTo>
                <a:lnTo>
                  <a:pt x="760" y="951"/>
                </a:lnTo>
                <a:lnTo>
                  <a:pt x="756" y="952"/>
                </a:lnTo>
                <a:lnTo>
                  <a:pt x="753" y="953"/>
                </a:lnTo>
                <a:lnTo>
                  <a:pt x="749" y="955"/>
                </a:lnTo>
                <a:lnTo>
                  <a:pt x="749" y="955"/>
                </a:lnTo>
                <a:lnTo>
                  <a:pt x="741" y="952"/>
                </a:lnTo>
                <a:lnTo>
                  <a:pt x="727" y="947"/>
                </a:lnTo>
                <a:lnTo>
                  <a:pt x="711" y="941"/>
                </a:lnTo>
                <a:lnTo>
                  <a:pt x="696" y="933"/>
                </a:lnTo>
                <a:lnTo>
                  <a:pt x="696" y="933"/>
                </a:lnTo>
                <a:lnTo>
                  <a:pt x="686" y="926"/>
                </a:lnTo>
                <a:lnTo>
                  <a:pt x="672" y="917"/>
                </a:lnTo>
                <a:lnTo>
                  <a:pt x="658" y="905"/>
                </a:lnTo>
                <a:lnTo>
                  <a:pt x="641" y="890"/>
                </a:lnTo>
                <a:lnTo>
                  <a:pt x="624" y="873"/>
                </a:lnTo>
                <a:lnTo>
                  <a:pt x="608" y="856"/>
                </a:lnTo>
                <a:lnTo>
                  <a:pt x="592" y="839"/>
                </a:lnTo>
                <a:lnTo>
                  <a:pt x="580" y="820"/>
                </a:lnTo>
                <a:lnTo>
                  <a:pt x="580" y="820"/>
                </a:lnTo>
                <a:lnTo>
                  <a:pt x="554" y="783"/>
                </a:lnTo>
                <a:lnTo>
                  <a:pt x="527" y="745"/>
                </a:lnTo>
                <a:lnTo>
                  <a:pt x="497" y="705"/>
                </a:lnTo>
                <a:lnTo>
                  <a:pt x="497" y="705"/>
                </a:lnTo>
                <a:lnTo>
                  <a:pt x="498" y="697"/>
                </a:lnTo>
                <a:lnTo>
                  <a:pt x="498" y="692"/>
                </a:lnTo>
                <a:lnTo>
                  <a:pt x="501" y="686"/>
                </a:lnTo>
                <a:lnTo>
                  <a:pt x="501" y="686"/>
                </a:lnTo>
                <a:lnTo>
                  <a:pt x="523" y="628"/>
                </a:lnTo>
                <a:lnTo>
                  <a:pt x="537" y="590"/>
                </a:lnTo>
                <a:lnTo>
                  <a:pt x="543" y="572"/>
                </a:lnTo>
                <a:lnTo>
                  <a:pt x="543" y="572"/>
                </a:lnTo>
                <a:lnTo>
                  <a:pt x="544" y="566"/>
                </a:lnTo>
                <a:lnTo>
                  <a:pt x="544" y="564"/>
                </a:lnTo>
                <a:lnTo>
                  <a:pt x="543" y="564"/>
                </a:lnTo>
                <a:lnTo>
                  <a:pt x="543" y="564"/>
                </a:lnTo>
                <a:lnTo>
                  <a:pt x="542" y="562"/>
                </a:lnTo>
                <a:lnTo>
                  <a:pt x="541" y="558"/>
                </a:lnTo>
                <a:lnTo>
                  <a:pt x="540" y="553"/>
                </a:lnTo>
                <a:lnTo>
                  <a:pt x="540" y="553"/>
                </a:lnTo>
                <a:lnTo>
                  <a:pt x="536" y="552"/>
                </a:lnTo>
                <a:lnTo>
                  <a:pt x="526" y="549"/>
                </a:lnTo>
                <a:lnTo>
                  <a:pt x="520" y="546"/>
                </a:lnTo>
                <a:lnTo>
                  <a:pt x="515" y="543"/>
                </a:lnTo>
                <a:lnTo>
                  <a:pt x="513" y="539"/>
                </a:lnTo>
                <a:lnTo>
                  <a:pt x="512" y="535"/>
                </a:lnTo>
                <a:lnTo>
                  <a:pt x="512" y="506"/>
                </a:lnTo>
                <a:lnTo>
                  <a:pt x="512" y="506"/>
                </a:lnTo>
                <a:lnTo>
                  <a:pt x="535" y="514"/>
                </a:lnTo>
                <a:lnTo>
                  <a:pt x="551" y="521"/>
                </a:lnTo>
                <a:lnTo>
                  <a:pt x="558" y="524"/>
                </a:lnTo>
                <a:lnTo>
                  <a:pt x="558" y="524"/>
                </a:lnTo>
                <a:lnTo>
                  <a:pt x="564" y="529"/>
                </a:lnTo>
                <a:lnTo>
                  <a:pt x="577" y="538"/>
                </a:lnTo>
                <a:lnTo>
                  <a:pt x="591" y="546"/>
                </a:lnTo>
                <a:lnTo>
                  <a:pt x="596" y="550"/>
                </a:lnTo>
                <a:lnTo>
                  <a:pt x="598" y="553"/>
                </a:lnTo>
                <a:lnTo>
                  <a:pt x="598" y="553"/>
                </a:lnTo>
                <a:lnTo>
                  <a:pt x="599" y="560"/>
                </a:lnTo>
                <a:lnTo>
                  <a:pt x="599" y="568"/>
                </a:lnTo>
                <a:lnTo>
                  <a:pt x="602" y="575"/>
                </a:lnTo>
                <a:lnTo>
                  <a:pt x="603" y="578"/>
                </a:lnTo>
                <a:lnTo>
                  <a:pt x="605" y="578"/>
                </a:lnTo>
                <a:lnTo>
                  <a:pt x="605" y="578"/>
                </a:lnTo>
                <a:lnTo>
                  <a:pt x="607" y="577"/>
                </a:lnTo>
                <a:lnTo>
                  <a:pt x="608" y="574"/>
                </a:lnTo>
                <a:lnTo>
                  <a:pt x="609" y="567"/>
                </a:lnTo>
                <a:lnTo>
                  <a:pt x="609" y="558"/>
                </a:lnTo>
                <a:lnTo>
                  <a:pt x="609" y="553"/>
                </a:lnTo>
                <a:lnTo>
                  <a:pt x="609" y="553"/>
                </a:lnTo>
                <a:lnTo>
                  <a:pt x="607" y="549"/>
                </a:lnTo>
                <a:lnTo>
                  <a:pt x="602" y="544"/>
                </a:lnTo>
                <a:lnTo>
                  <a:pt x="596" y="539"/>
                </a:lnTo>
                <a:lnTo>
                  <a:pt x="591" y="535"/>
                </a:lnTo>
                <a:lnTo>
                  <a:pt x="591" y="535"/>
                </a:lnTo>
                <a:lnTo>
                  <a:pt x="586" y="530"/>
                </a:lnTo>
                <a:lnTo>
                  <a:pt x="580" y="524"/>
                </a:lnTo>
                <a:lnTo>
                  <a:pt x="575" y="519"/>
                </a:lnTo>
                <a:lnTo>
                  <a:pt x="572" y="517"/>
                </a:lnTo>
                <a:lnTo>
                  <a:pt x="572" y="517"/>
                </a:lnTo>
                <a:lnTo>
                  <a:pt x="571" y="516"/>
                </a:lnTo>
                <a:lnTo>
                  <a:pt x="571" y="513"/>
                </a:lnTo>
                <a:lnTo>
                  <a:pt x="572" y="511"/>
                </a:lnTo>
                <a:lnTo>
                  <a:pt x="574" y="510"/>
                </a:lnTo>
                <a:lnTo>
                  <a:pt x="576" y="510"/>
                </a:lnTo>
                <a:lnTo>
                  <a:pt x="591" y="510"/>
                </a:lnTo>
                <a:lnTo>
                  <a:pt x="605" y="517"/>
                </a:lnTo>
                <a:lnTo>
                  <a:pt x="605" y="517"/>
                </a:lnTo>
                <a:lnTo>
                  <a:pt x="610" y="527"/>
                </a:lnTo>
                <a:lnTo>
                  <a:pt x="615" y="534"/>
                </a:lnTo>
                <a:lnTo>
                  <a:pt x="618" y="535"/>
                </a:lnTo>
                <a:lnTo>
                  <a:pt x="619" y="535"/>
                </a:lnTo>
                <a:lnTo>
                  <a:pt x="619" y="535"/>
                </a:lnTo>
                <a:lnTo>
                  <a:pt x="621" y="534"/>
                </a:lnTo>
                <a:lnTo>
                  <a:pt x="621" y="530"/>
                </a:lnTo>
                <a:lnTo>
                  <a:pt x="620" y="523"/>
                </a:lnTo>
                <a:lnTo>
                  <a:pt x="615" y="513"/>
                </a:lnTo>
                <a:lnTo>
                  <a:pt x="615" y="513"/>
                </a:lnTo>
                <a:lnTo>
                  <a:pt x="619" y="516"/>
                </a:lnTo>
                <a:lnTo>
                  <a:pt x="627" y="519"/>
                </a:lnTo>
                <a:lnTo>
                  <a:pt x="638" y="524"/>
                </a:lnTo>
                <a:lnTo>
                  <a:pt x="643" y="524"/>
                </a:lnTo>
                <a:lnTo>
                  <a:pt x="648" y="524"/>
                </a:lnTo>
                <a:lnTo>
                  <a:pt x="648" y="524"/>
                </a:lnTo>
                <a:lnTo>
                  <a:pt x="655" y="523"/>
                </a:lnTo>
                <a:lnTo>
                  <a:pt x="661" y="523"/>
                </a:lnTo>
                <a:lnTo>
                  <a:pt x="663" y="523"/>
                </a:lnTo>
                <a:lnTo>
                  <a:pt x="665" y="522"/>
                </a:lnTo>
                <a:lnTo>
                  <a:pt x="665" y="519"/>
                </a:lnTo>
                <a:lnTo>
                  <a:pt x="666" y="517"/>
                </a:lnTo>
                <a:lnTo>
                  <a:pt x="666" y="517"/>
                </a:lnTo>
                <a:lnTo>
                  <a:pt x="668" y="507"/>
                </a:lnTo>
                <a:lnTo>
                  <a:pt x="668" y="504"/>
                </a:lnTo>
                <a:lnTo>
                  <a:pt x="666" y="502"/>
                </a:lnTo>
                <a:lnTo>
                  <a:pt x="666" y="502"/>
                </a:lnTo>
                <a:lnTo>
                  <a:pt x="619" y="484"/>
                </a:lnTo>
                <a:lnTo>
                  <a:pt x="619" y="484"/>
                </a:lnTo>
                <a:lnTo>
                  <a:pt x="642" y="485"/>
                </a:lnTo>
                <a:lnTo>
                  <a:pt x="659" y="485"/>
                </a:lnTo>
                <a:lnTo>
                  <a:pt x="670" y="484"/>
                </a:lnTo>
                <a:lnTo>
                  <a:pt x="670" y="484"/>
                </a:lnTo>
                <a:lnTo>
                  <a:pt x="672" y="483"/>
                </a:lnTo>
                <a:lnTo>
                  <a:pt x="674" y="482"/>
                </a:lnTo>
                <a:lnTo>
                  <a:pt x="675" y="480"/>
                </a:lnTo>
                <a:lnTo>
                  <a:pt x="681" y="480"/>
                </a:lnTo>
                <a:lnTo>
                  <a:pt x="681" y="480"/>
                </a:lnTo>
                <a:lnTo>
                  <a:pt x="696" y="482"/>
                </a:lnTo>
                <a:lnTo>
                  <a:pt x="702" y="483"/>
                </a:lnTo>
                <a:lnTo>
                  <a:pt x="705" y="484"/>
                </a:lnTo>
                <a:lnTo>
                  <a:pt x="705" y="484"/>
                </a:lnTo>
                <a:lnTo>
                  <a:pt x="710" y="489"/>
                </a:lnTo>
                <a:lnTo>
                  <a:pt x="715" y="490"/>
                </a:lnTo>
                <a:lnTo>
                  <a:pt x="724" y="491"/>
                </a:lnTo>
                <a:lnTo>
                  <a:pt x="724" y="491"/>
                </a:lnTo>
                <a:lnTo>
                  <a:pt x="742" y="495"/>
                </a:lnTo>
                <a:lnTo>
                  <a:pt x="749" y="495"/>
                </a:lnTo>
                <a:lnTo>
                  <a:pt x="760" y="491"/>
                </a:lnTo>
                <a:lnTo>
                  <a:pt x="760" y="491"/>
                </a:lnTo>
                <a:lnTo>
                  <a:pt x="792" y="480"/>
                </a:lnTo>
                <a:lnTo>
                  <a:pt x="821" y="471"/>
                </a:lnTo>
                <a:lnTo>
                  <a:pt x="821" y="471"/>
                </a:lnTo>
                <a:lnTo>
                  <a:pt x="826" y="468"/>
                </a:lnTo>
                <a:lnTo>
                  <a:pt x="831" y="464"/>
                </a:lnTo>
                <a:lnTo>
                  <a:pt x="838" y="457"/>
                </a:lnTo>
                <a:lnTo>
                  <a:pt x="847" y="449"/>
                </a:lnTo>
                <a:lnTo>
                  <a:pt x="847" y="449"/>
                </a:lnTo>
                <a:lnTo>
                  <a:pt x="848" y="447"/>
                </a:lnTo>
                <a:lnTo>
                  <a:pt x="852" y="446"/>
                </a:lnTo>
                <a:lnTo>
                  <a:pt x="854" y="446"/>
                </a:lnTo>
                <a:lnTo>
                  <a:pt x="855" y="447"/>
                </a:lnTo>
                <a:lnTo>
                  <a:pt x="856" y="449"/>
                </a:lnTo>
                <a:lnTo>
                  <a:pt x="858" y="452"/>
                </a:lnTo>
                <a:lnTo>
                  <a:pt x="858" y="452"/>
                </a:lnTo>
                <a:close/>
                <a:moveTo>
                  <a:pt x="836" y="723"/>
                </a:moveTo>
                <a:lnTo>
                  <a:pt x="810" y="784"/>
                </a:lnTo>
                <a:lnTo>
                  <a:pt x="803" y="780"/>
                </a:lnTo>
                <a:lnTo>
                  <a:pt x="803" y="780"/>
                </a:lnTo>
                <a:lnTo>
                  <a:pt x="802" y="775"/>
                </a:lnTo>
                <a:lnTo>
                  <a:pt x="798" y="768"/>
                </a:lnTo>
                <a:lnTo>
                  <a:pt x="792" y="759"/>
                </a:lnTo>
                <a:lnTo>
                  <a:pt x="792" y="759"/>
                </a:lnTo>
                <a:lnTo>
                  <a:pt x="783" y="747"/>
                </a:lnTo>
                <a:lnTo>
                  <a:pt x="772" y="735"/>
                </a:lnTo>
                <a:lnTo>
                  <a:pt x="764" y="725"/>
                </a:lnTo>
                <a:lnTo>
                  <a:pt x="761" y="722"/>
                </a:lnTo>
                <a:lnTo>
                  <a:pt x="760" y="719"/>
                </a:lnTo>
                <a:lnTo>
                  <a:pt x="760" y="719"/>
                </a:lnTo>
                <a:lnTo>
                  <a:pt x="760" y="714"/>
                </a:lnTo>
                <a:lnTo>
                  <a:pt x="761" y="712"/>
                </a:lnTo>
                <a:lnTo>
                  <a:pt x="764" y="712"/>
                </a:lnTo>
                <a:lnTo>
                  <a:pt x="764" y="712"/>
                </a:lnTo>
                <a:lnTo>
                  <a:pt x="800" y="718"/>
                </a:lnTo>
                <a:lnTo>
                  <a:pt x="836" y="723"/>
                </a:lnTo>
                <a:lnTo>
                  <a:pt x="836" y="723"/>
                </a:lnTo>
                <a:close/>
                <a:moveTo>
                  <a:pt x="915" y="842"/>
                </a:moveTo>
                <a:lnTo>
                  <a:pt x="915" y="842"/>
                </a:lnTo>
                <a:lnTo>
                  <a:pt x="929" y="853"/>
                </a:lnTo>
                <a:lnTo>
                  <a:pt x="943" y="863"/>
                </a:lnTo>
                <a:lnTo>
                  <a:pt x="904" y="918"/>
                </a:lnTo>
                <a:lnTo>
                  <a:pt x="904" y="918"/>
                </a:lnTo>
                <a:lnTo>
                  <a:pt x="900" y="914"/>
                </a:lnTo>
                <a:lnTo>
                  <a:pt x="897" y="912"/>
                </a:lnTo>
                <a:lnTo>
                  <a:pt x="893" y="911"/>
                </a:lnTo>
                <a:lnTo>
                  <a:pt x="893" y="911"/>
                </a:lnTo>
                <a:lnTo>
                  <a:pt x="892" y="909"/>
                </a:lnTo>
                <a:lnTo>
                  <a:pt x="889" y="908"/>
                </a:lnTo>
                <a:lnTo>
                  <a:pt x="887" y="903"/>
                </a:lnTo>
                <a:lnTo>
                  <a:pt x="882" y="896"/>
                </a:lnTo>
                <a:lnTo>
                  <a:pt x="882" y="896"/>
                </a:lnTo>
                <a:lnTo>
                  <a:pt x="898" y="868"/>
                </a:lnTo>
                <a:lnTo>
                  <a:pt x="909" y="850"/>
                </a:lnTo>
                <a:lnTo>
                  <a:pt x="915" y="842"/>
                </a:lnTo>
                <a:lnTo>
                  <a:pt x="915" y="842"/>
                </a:lnTo>
                <a:close/>
                <a:moveTo>
                  <a:pt x="1077" y="777"/>
                </a:moveTo>
                <a:lnTo>
                  <a:pt x="1073" y="788"/>
                </a:lnTo>
                <a:lnTo>
                  <a:pt x="1073" y="788"/>
                </a:lnTo>
                <a:lnTo>
                  <a:pt x="1060" y="791"/>
                </a:lnTo>
                <a:lnTo>
                  <a:pt x="1046" y="796"/>
                </a:lnTo>
                <a:lnTo>
                  <a:pt x="1033" y="802"/>
                </a:lnTo>
                <a:lnTo>
                  <a:pt x="1033" y="802"/>
                </a:lnTo>
                <a:lnTo>
                  <a:pt x="1017" y="813"/>
                </a:lnTo>
                <a:lnTo>
                  <a:pt x="998" y="828"/>
                </a:lnTo>
                <a:lnTo>
                  <a:pt x="976" y="846"/>
                </a:lnTo>
                <a:lnTo>
                  <a:pt x="976" y="846"/>
                </a:lnTo>
                <a:lnTo>
                  <a:pt x="970" y="844"/>
                </a:lnTo>
                <a:lnTo>
                  <a:pt x="967" y="841"/>
                </a:lnTo>
                <a:lnTo>
                  <a:pt x="967" y="840"/>
                </a:lnTo>
                <a:lnTo>
                  <a:pt x="968" y="839"/>
                </a:lnTo>
                <a:lnTo>
                  <a:pt x="968" y="839"/>
                </a:lnTo>
                <a:lnTo>
                  <a:pt x="1011" y="805"/>
                </a:lnTo>
                <a:lnTo>
                  <a:pt x="1038" y="783"/>
                </a:lnTo>
                <a:lnTo>
                  <a:pt x="1048" y="775"/>
                </a:lnTo>
                <a:lnTo>
                  <a:pt x="1051" y="773"/>
                </a:lnTo>
                <a:lnTo>
                  <a:pt x="1051" y="773"/>
                </a:lnTo>
                <a:lnTo>
                  <a:pt x="1077" y="777"/>
                </a:lnTo>
                <a:lnTo>
                  <a:pt x="1077" y="777"/>
                </a:lnTo>
                <a:close/>
                <a:moveTo>
                  <a:pt x="1123" y="777"/>
                </a:moveTo>
                <a:lnTo>
                  <a:pt x="1123" y="777"/>
                </a:lnTo>
                <a:lnTo>
                  <a:pt x="1180" y="778"/>
                </a:lnTo>
                <a:lnTo>
                  <a:pt x="1219" y="778"/>
                </a:lnTo>
                <a:lnTo>
                  <a:pt x="1239" y="777"/>
                </a:lnTo>
                <a:lnTo>
                  <a:pt x="1239" y="777"/>
                </a:lnTo>
                <a:lnTo>
                  <a:pt x="1239" y="778"/>
                </a:lnTo>
                <a:lnTo>
                  <a:pt x="1240" y="780"/>
                </a:lnTo>
                <a:lnTo>
                  <a:pt x="1239" y="788"/>
                </a:lnTo>
                <a:lnTo>
                  <a:pt x="1239" y="798"/>
                </a:lnTo>
                <a:lnTo>
                  <a:pt x="1239" y="798"/>
                </a:lnTo>
                <a:lnTo>
                  <a:pt x="1238" y="797"/>
                </a:lnTo>
                <a:lnTo>
                  <a:pt x="1230" y="795"/>
                </a:lnTo>
                <a:lnTo>
                  <a:pt x="1217" y="791"/>
                </a:lnTo>
                <a:lnTo>
                  <a:pt x="1206" y="789"/>
                </a:lnTo>
                <a:lnTo>
                  <a:pt x="1191" y="788"/>
                </a:lnTo>
                <a:lnTo>
                  <a:pt x="1191" y="788"/>
                </a:lnTo>
                <a:lnTo>
                  <a:pt x="1165" y="786"/>
                </a:lnTo>
                <a:lnTo>
                  <a:pt x="1143" y="786"/>
                </a:lnTo>
                <a:lnTo>
                  <a:pt x="1123" y="788"/>
                </a:lnTo>
                <a:lnTo>
                  <a:pt x="1123" y="777"/>
                </a:lnTo>
                <a:close/>
                <a:moveTo>
                  <a:pt x="493" y="502"/>
                </a:moveTo>
                <a:lnTo>
                  <a:pt x="493" y="539"/>
                </a:lnTo>
                <a:lnTo>
                  <a:pt x="493" y="539"/>
                </a:lnTo>
                <a:lnTo>
                  <a:pt x="495" y="545"/>
                </a:lnTo>
                <a:lnTo>
                  <a:pt x="496" y="549"/>
                </a:lnTo>
                <a:lnTo>
                  <a:pt x="501" y="550"/>
                </a:lnTo>
                <a:lnTo>
                  <a:pt x="501" y="550"/>
                </a:lnTo>
                <a:lnTo>
                  <a:pt x="502" y="551"/>
                </a:lnTo>
                <a:lnTo>
                  <a:pt x="503" y="555"/>
                </a:lnTo>
                <a:lnTo>
                  <a:pt x="504" y="561"/>
                </a:lnTo>
                <a:lnTo>
                  <a:pt x="504" y="561"/>
                </a:lnTo>
                <a:lnTo>
                  <a:pt x="505" y="563"/>
                </a:lnTo>
                <a:lnTo>
                  <a:pt x="507" y="566"/>
                </a:lnTo>
                <a:lnTo>
                  <a:pt x="512" y="568"/>
                </a:lnTo>
                <a:lnTo>
                  <a:pt x="512" y="568"/>
                </a:lnTo>
                <a:lnTo>
                  <a:pt x="518" y="568"/>
                </a:lnTo>
                <a:lnTo>
                  <a:pt x="523" y="568"/>
                </a:lnTo>
                <a:lnTo>
                  <a:pt x="526" y="568"/>
                </a:lnTo>
                <a:lnTo>
                  <a:pt x="526" y="568"/>
                </a:lnTo>
                <a:lnTo>
                  <a:pt x="526" y="568"/>
                </a:lnTo>
                <a:lnTo>
                  <a:pt x="526" y="568"/>
                </a:lnTo>
                <a:lnTo>
                  <a:pt x="526" y="571"/>
                </a:lnTo>
                <a:lnTo>
                  <a:pt x="526" y="574"/>
                </a:lnTo>
                <a:lnTo>
                  <a:pt x="497" y="636"/>
                </a:lnTo>
                <a:lnTo>
                  <a:pt x="490" y="658"/>
                </a:lnTo>
                <a:lnTo>
                  <a:pt x="490" y="658"/>
                </a:lnTo>
                <a:lnTo>
                  <a:pt x="484" y="664"/>
                </a:lnTo>
                <a:lnTo>
                  <a:pt x="480" y="669"/>
                </a:lnTo>
                <a:lnTo>
                  <a:pt x="479" y="672"/>
                </a:lnTo>
                <a:lnTo>
                  <a:pt x="479" y="672"/>
                </a:lnTo>
                <a:lnTo>
                  <a:pt x="457" y="596"/>
                </a:lnTo>
                <a:lnTo>
                  <a:pt x="457" y="596"/>
                </a:lnTo>
                <a:lnTo>
                  <a:pt x="462" y="594"/>
                </a:lnTo>
                <a:lnTo>
                  <a:pt x="468" y="589"/>
                </a:lnTo>
                <a:lnTo>
                  <a:pt x="468" y="589"/>
                </a:lnTo>
                <a:lnTo>
                  <a:pt x="469" y="586"/>
                </a:lnTo>
                <a:lnTo>
                  <a:pt x="469" y="583"/>
                </a:lnTo>
                <a:lnTo>
                  <a:pt x="468" y="578"/>
                </a:lnTo>
                <a:lnTo>
                  <a:pt x="457" y="578"/>
                </a:lnTo>
                <a:lnTo>
                  <a:pt x="457" y="578"/>
                </a:lnTo>
                <a:lnTo>
                  <a:pt x="457" y="571"/>
                </a:lnTo>
                <a:lnTo>
                  <a:pt x="458" y="553"/>
                </a:lnTo>
                <a:lnTo>
                  <a:pt x="459" y="534"/>
                </a:lnTo>
                <a:lnTo>
                  <a:pt x="462" y="525"/>
                </a:lnTo>
                <a:lnTo>
                  <a:pt x="464" y="521"/>
                </a:lnTo>
                <a:lnTo>
                  <a:pt x="464" y="521"/>
                </a:lnTo>
                <a:lnTo>
                  <a:pt x="473" y="513"/>
                </a:lnTo>
                <a:lnTo>
                  <a:pt x="482" y="508"/>
                </a:lnTo>
                <a:lnTo>
                  <a:pt x="493" y="502"/>
                </a:lnTo>
                <a:lnTo>
                  <a:pt x="493" y="502"/>
                </a:lnTo>
                <a:close/>
                <a:moveTo>
                  <a:pt x="515" y="480"/>
                </a:moveTo>
                <a:lnTo>
                  <a:pt x="515" y="480"/>
                </a:lnTo>
                <a:lnTo>
                  <a:pt x="515" y="480"/>
                </a:lnTo>
                <a:lnTo>
                  <a:pt x="516" y="479"/>
                </a:lnTo>
                <a:lnTo>
                  <a:pt x="523" y="480"/>
                </a:lnTo>
                <a:lnTo>
                  <a:pt x="540" y="484"/>
                </a:lnTo>
                <a:lnTo>
                  <a:pt x="540" y="484"/>
                </a:lnTo>
                <a:lnTo>
                  <a:pt x="552" y="488"/>
                </a:lnTo>
                <a:lnTo>
                  <a:pt x="554" y="488"/>
                </a:lnTo>
                <a:lnTo>
                  <a:pt x="554" y="488"/>
                </a:lnTo>
                <a:lnTo>
                  <a:pt x="554" y="493"/>
                </a:lnTo>
                <a:lnTo>
                  <a:pt x="554" y="499"/>
                </a:lnTo>
                <a:lnTo>
                  <a:pt x="554" y="499"/>
                </a:lnTo>
                <a:lnTo>
                  <a:pt x="555" y="501"/>
                </a:lnTo>
                <a:lnTo>
                  <a:pt x="558" y="504"/>
                </a:lnTo>
                <a:lnTo>
                  <a:pt x="562" y="506"/>
                </a:lnTo>
                <a:lnTo>
                  <a:pt x="558" y="513"/>
                </a:lnTo>
                <a:lnTo>
                  <a:pt x="515" y="495"/>
                </a:lnTo>
                <a:lnTo>
                  <a:pt x="515" y="480"/>
                </a:lnTo>
                <a:close/>
                <a:moveTo>
                  <a:pt x="451" y="618"/>
                </a:moveTo>
                <a:lnTo>
                  <a:pt x="460" y="636"/>
                </a:lnTo>
                <a:lnTo>
                  <a:pt x="460" y="666"/>
                </a:lnTo>
                <a:lnTo>
                  <a:pt x="451" y="666"/>
                </a:lnTo>
                <a:lnTo>
                  <a:pt x="451" y="618"/>
                </a:lnTo>
                <a:close/>
                <a:moveTo>
                  <a:pt x="447" y="675"/>
                </a:moveTo>
                <a:lnTo>
                  <a:pt x="447" y="675"/>
                </a:lnTo>
                <a:lnTo>
                  <a:pt x="451" y="678"/>
                </a:lnTo>
                <a:lnTo>
                  <a:pt x="457" y="679"/>
                </a:lnTo>
                <a:lnTo>
                  <a:pt x="457" y="679"/>
                </a:lnTo>
                <a:lnTo>
                  <a:pt x="466" y="683"/>
                </a:lnTo>
                <a:lnTo>
                  <a:pt x="471" y="685"/>
                </a:lnTo>
                <a:lnTo>
                  <a:pt x="471" y="686"/>
                </a:lnTo>
                <a:lnTo>
                  <a:pt x="471" y="686"/>
                </a:lnTo>
                <a:lnTo>
                  <a:pt x="471" y="686"/>
                </a:lnTo>
                <a:lnTo>
                  <a:pt x="465" y="702"/>
                </a:lnTo>
                <a:lnTo>
                  <a:pt x="453" y="736"/>
                </a:lnTo>
                <a:lnTo>
                  <a:pt x="436" y="784"/>
                </a:lnTo>
                <a:lnTo>
                  <a:pt x="414" y="777"/>
                </a:lnTo>
                <a:lnTo>
                  <a:pt x="447" y="675"/>
                </a:lnTo>
                <a:close/>
                <a:moveTo>
                  <a:pt x="436" y="669"/>
                </a:moveTo>
                <a:lnTo>
                  <a:pt x="436" y="669"/>
                </a:lnTo>
                <a:lnTo>
                  <a:pt x="432" y="688"/>
                </a:lnTo>
                <a:lnTo>
                  <a:pt x="423" y="725"/>
                </a:lnTo>
                <a:lnTo>
                  <a:pt x="412" y="763"/>
                </a:lnTo>
                <a:lnTo>
                  <a:pt x="407" y="780"/>
                </a:lnTo>
                <a:lnTo>
                  <a:pt x="407" y="780"/>
                </a:lnTo>
                <a:lnTo>
                  <a:pt x="404" y="781"/>
                </a:lnTo>
                <a:lnTo>
                  <a:pt x="403" y="781"/>
                </a:lnTo>
                <a:lnTo>
                  <a:pt x="399" y="784"/>
                </a:lnTo>
                <a:lnTo>
                  <a:pt x="399" y="784"/>
                </a:lnTo>
                <a:lnTo>
                  <a:pt x="397" y="788"/>
                </a:lnTo>
                <a:lnTo>
                  <a:pt x="396" y="789"/>
                </a:lnTo>
                <a:lnTo>
                  <a:pt x="395" y="790"/>
                </a:lnTo>
                <a:lnTo>
                  <a:pt x="392" y="791"/>
                </a:lnTo>
                <a:lnTo>
                  <a:pt x="392" y="791"/>
                </a:lnTo>
                <a:lnTo>
                  <a:pt x="374" y="794"/>
                </a:lnTo>
                <a:lnTo>
                  <a:pt x="360" y="795"/>
                </a:lnTo>
                <a:lnTo>
                  <a:pt x="360" y="795"/>
                </a:lnTo>
                <a:lnTo>
                  <a:pt x="358" y="792"/>
                </a:lnTo>
                <a:lnTo>
                  <a:pt x="351" y="786"/>
                </a:lnTo>
                <a:lnTo>
                  <a:pt x="347" y="784"/>
                </a:lnTo>
                <a:lnTo>
                  <a:pt x="341" y="780"/>
                </a:lnTo>
                <a:lnTo>
                  <a:pt x="335" y="778"/>
                </a:lnTo>
                <a:lnTo>
                  <a:pt x="328" y="777"/>
                </a:lnTo>
                <a:lnTo>
                  <a:pt x="328" y="777"/>
                </a:lnTo>
                <a:lnTo>
                  <a:pt x="313" y="777"/>
                </a:lnTo>
                <a:lnTo>
                  <a:pt x="301" y="777"/>
                </a:lnTo>
                <a:lnTo>
                  <a:pt x="287" y="777"/>
                </a:lnTo>
                <a:lnTo>
                  <a:pt x="287" y="777"/>
                </a:lnTo>
                <a:lnTo>
                  <a:pt x="287" y="764"/>
                </a:lnTo>
                <a:lnTo>
                  <a:pt x="287" y="756"/>
                </a:lnTo>
                <a:lnTo>
                  <a:pt x="287" y="752"/>
                </a:lnTo>
                <a:lnTo>
                  <a:pt x="287" y="752"/>
                </a:lnTo>
                <a:lnTo>
                  <a:pt x="303" y="752"/>
                </a:lnTo>
                <a:lnTo>
                  <a:pt x="335" y="755"/>
                </a:lnTo>
                <a:lnTo>
                  <a:pt x="368" y="756"/>
                </a:lnTo>
                <a:lnTo>
                  <a:pt x="379" y="756"/>
                </a:lnTo>
                <a:lnTo>
                  <a:pt x="385" y="756"/>
                </a:lnTo>
                <a:lnTo>
                  <a:pt x="385" y="756"/>
                </a:lnTo>
                <a:lnTo>
                  <a:pt x="389" y="752"/>
                </a:lnTo>
                <a:lnTo>
                  <a:pt x="390" y="750"/>
                </a:lnTo>
                <a:lnTo>
                  <a:pt x="391" y="747"/>
                </a:lnTo>
                <a:lnTo>
                  <a:pt x="392" y="745"/>
                </a:lnTo>
                <a:lnTo>
                  <a:pt x="392" y="745"/>
                </a:lnTo>
                <a:lnTo>
                  <a:pt x="398" y="730"/>
                </a:lnTo>
                <a:lnTo>
                  <a:pt x="409" y="703"/>
                </a:lnTo>
                <a:lnTo>
                  <a:pt x="425" y="666"/>
                </a:lnTo>
                <a:lnTo>
                  <a:pt x="425" y="666"/>
                </a:lnTo>
                <a:lnTo>
                  <a:pt x="430" y="666"/>
                </a:lnTo>
                <a:lnTo>
                  <a:pt x="434" y="667"/>
                </a:lnTo>
                <a:lnTo>
                  <a:pt x="436" y="669"/>
                </a:lnTo>
                <a:lnTo>
                  <a:pt x="436" y="669"/>
                </a:lnTo>
                <a:close/>
                <a:moveTo>
                  <a:pt x="443" y="622"/>
                </a:moveTo>
                <a:lnTo>
                  <a:pt x="443" y="647"/>
                </a:lnTo>
                <a:lnTo>
                  <a:pt x="432" y="647"/>
                </a:lnTo>
                <a:lnTo>
                  <a:pt x="432" y="647"/>
                </a:lnTo>
                <a:lnTo>
                  <a:pt x="431" y="641"/>
                </a:lnTo>
                <a:lnTo>
                  <a:pt x="431" y="636"/>
                </a:lnTo>
                <a:lnTo>
                  <a:pt x="432" y="633"/>
                </a:lnTo>
                <a:lnTo>
                  <a:pt x="443" y="622"/>
                </a:lnTo>
                <a:close/>
                <a:moveTo>
                  <a:pt x="285" y="863"/>
                </a:moveTo>
                <a:lnTo>
                  <a:pt x="285" y="863"/>
                </a:lnTo>
                <a:lnTo>
                  <a:pt x="287" y="867"/>
                </a:lnTo>
                <a:lnTo>
                  <a:pt x="290" y="868"/>
                </a:lnTo>
                <a:lnTo>
                  <a:pt x="291" y="867"/>
                </a:lnTo>
                <a:lnTo>
                  <a:pt x="291" y="867"/>
                </a:lnTo>
                <a:lnTo>
                  <a:pt x="298" y="853"/>
                </a:lnTo>
                <a:lnTo>
                  <a:pt x="298" y="853"/>
                </a:lnTo>
                <a:lnTo>
                  <a:pt x="298" y="852"/>
                </a:lnTo>
                <a:lnTo>
                  <a:pt x="300" y="851"/>
                </a:lnTo>
                <a:lnTo>
                  <a:pt x="303" y="851"/>
                </a:lnTo>
                <a:lnTo>
                  <a:pt x="309" y="853"/>
                </a:lnTo>
                <a:lnTo>
                  <a:pt x="309" y="853"/>
                </a:lnTo>
                <a:lnTo>
                  <a:pt x="317" y="855"/>
                </a:lnTo>
                <a:lnTo>
                  <a:pt x="322" y="855"/>
                </a:lnTo>
                <a:lnTo>
                  <a:pt x="324" y="855"/>
                </a:lnTo>
                <a:lnTo>
                  <a:pt x="324" y="857"/>
                </a:lnTo>
                <a:lnTo>
                  <a:pt x="324" y="857"/>
                </a:lnTo>
                <a:lnTo>
                  <a:pt x="324" y="858"/>
                </a:lnTo>
                <a:lnTo>
                  <a:pt x="324" y="859"/>
                </a:lnTo>
                <a:lnTo>
                  <a:pt x="326" y="862"/>
                </a:lnTo>
                <a:lnTo>
                  <a:pt x="331" y="863"/>
                </a:lnTo>
                <a:lnTo>
                  <a:pt x="331" y="863"/>
                </a:lnTo>
                <a:lnTo>
                  <a:pt x="337" y="861"/>
                </a:lnTo>
                <a:lnTo>
                  <a:pt x="341" y="859"/>
                </a:lnTo>
                <a:lnTo>
                  <a:pt x="342" y="859"/>
                </a:lnTo>
                <a:lnTo>
                  <a:pt x="342" y="861"/>
                </a:lnTo>
                <a:lnTo>
                  <a:pt x="342" y="861"/>
                </a:lnTo>
                <a:lnTo>
                  <a:pt x="341" y="864"/>
                </a:lnTo>
                <a:lnTo>
                  <a:pt x="340" y="869"/>
                </a:lnTo>
                <a:lnTo>
                  <a:pt x="339" y="881"/>
                </a:lnTo>
                <a:lnTo>
                  <a:pt x="339" y="881"/>
                </a:lnTo>
                <a:lnTo>
                  <a:pt x="339" y="890"/>
                </a:lnTo>
                <a:lnTo>
                  <a:pt x="340" y="892"/>
                </a:lnTo>
                <a:lnTo>
                  <a:pt x="342" y="892"/>
                </a:lnTo>
                <a:lnTo>
                  <a:pt x="342" y="892"/>
                </a:lnTo>
                <a:lnTo>
                  <a:pt x="350" y="895"/>
                </a:lnTo>
                <a:lnTo>
                  <a:pt x="362" y="900"/>
                </a:lnTo>
                <a:lnTo>
                  <a:pt x="378" y="907"/>
                </a:lnTo>
                <a:lnTo>
                  <a:pt x="378" y="907"/>
                </a:lnTo>
                <a:lnTo>
                  <a:pt x="363" y="939"/>
                </a:lnTo>
                <a:lnTo>
                  <a:pt x="348" y="964"/>
                </a:lnTo>
                <a:lnTo>
                  <a:pt x="342" y="976"/>
                </a:lnTo>
                <a:lnTo>
                  <a:pt x="335" y="986"/>
                </a:lnTo>
                <a:lnTo>
                  <a:pt x="335" y="986"/>
                </a:lnTo>
                <a:lnTo>
                  <a:pt x="328" y="995"/>
                </a:lnTo>
                <a:lnTo>
                  <a:pt x="319" y="1003"/>
                </a:lnTo>
                <a:lnTo>
                  <a:pt x="300" y="1020"/>
                </a:lnTo>
                <a:lnTo>
                  <a:pt x="278" y="1037"/>
                </a:lnTo>
                <a:lnTo>
                  <a:pt x="278" y="1037"/>
                </a:lnTo>
                <a:lnTo>
                  <a:pt x="280" y="950"/>
                </a:lnTo>
                <a:lnTo>
                  <a:pt x="283" y="890"/>
                </a:lnTo>
                <a:lnTo>
                  <a:pt x="285" y="863"/>
                </a:lnTo>
                <a:lnTo>
                  <a:pt x="285" y="863"/>
                </a:lnTo>
                <a:close/>
                <a:moveTo>
                  <a:pt x="425" y="874"/>
                </a:moveTo>
                <a:lnTo>
                  <a:pt x="425" y="874"/>
                </a:lnTo>
                <a:lnTo>
                  <a:pt x="431" y="879"/>
                </a:lnTo>
                <a:lnTo>
                  <a:pt x="437" y="885"/>
                </a:lnTo>
                <a:lnTo>
                  <a:pt x="446" y="894"/>
                </a:lnTo>
                <a:lnTo>
                  <a:pt x="454" y="903"/>
                </a:lnTo>
                <a:lnTo>
                  <a:pt x="464" y="917"/>
                </a:lnTo>
                <a:lnTo>
                  <a:pt x="474" y="933"/>
                </a:lnTo>
                <a:lnTo>
                  <a:pt x="482" y="951"/>
                </a:lnTo>
                <a:lnTo>
                  <a:pt x="482" y="951"/>
                </a:lnTo>
                <a:lnTo>
                  <a:pt x="490" y="969"/>
                </a:lnTo>
                <a:lnTo>
                  <a:pt x="496" y="987"/>
                </a:lnTo>
                <a:lnTo>
                  <a:pt x="499" y="1006"/>
                </a:lnTo>
                <a:lnTo>
                  <a:pt x="502" y="1022"/>
                </a:lnTo>
                <a:lnTo>
                  <a:pt x="504" y="1045"/>
                </a:lnTo>
                <a:lnTo>
                  <a:pt x="504" y="1054"/>
                </a:lnTo>
                <a:lnTo>
                  <a:pt x="504" y="1054"/>
                </a:lnTo>
                <a:lnTo>
                  <a:pt x="498" y="1056"/>
                </a:lnTo>
                <a:lnTo>
                  <a:pt x="484" y="1056"/>
                </a:lnTo>
                <a:lnTo>
                  <a:pt x="437" y="1054"/>
                </a:lnTo>
                <a:lnTo>
                  <a:pt x="364" y="1052"/>
                </a:lnTo>
                <a:lnTo>
                  <a:pt x="364" y="1052"/>
                </a:lnTo>
                <a:lnTo>
                  <a:pt x="350" y="1051"/>
                </a:lnTo>
                <a:lnTo>
                  <a:pt x="329" y="1051"/>
                </a:lnTo>
                <a:lnTo>
                  <a:pt x="298" y="1052"/>
                </a:lnTo>
                <a:lnTo>
                  <a:pt x="298" y="1052"/>
                </a:lnTo>
                <a:lnTo>
                  <a:pt x="298" y="1051"/>
                </a:lnTo>
                <a:lnTo>
                  <a:pt x="298" y="1050"/>
                </a:lnTo>
                <a:lnTo>
                  <a:pt x="298" y="1048"/>
                </a:lnTo>
                <a:lnTo>
                  <a:pt x="298" y="1048"/>
                </a:lnTo>
                <a:lnTo>
                  <a:pt x="307" y="1041"/>
                </a:lnTo>
                <a:lnTo>
                  <a:pt x="326" y="1024"/>
                </a:lnTo>
                <a:lnTo>
                  <a:pt x="339" y="1012"/>
                </a:lnTo>
                <a:lnTo>
                  <a:pt x="351" y="1000"/>
                </a:lnTo>
                <a:lnTo>
                  <a:pt x="362" y="986"/>
                </a:lnTo>
                <a:lnTo>
                  <a:pt x="370" y="972"/>
                </a:lnTo>
                <a:lnTo>
                  <a:pt x="370" y="972"/>
                </a:lnTo>
                <a:lnTo>
                  <a:pt x="406" y="909"/>
                </a:lnTo>
                <a:lnTo>
                  <a:pt x="425" y="874"/>
                </a:lnTo>
                <a:lnTo>
                  <a:pt x="425" y="874"/>
                </a:lnTo>
                <a:close/>
                <a:moveTo>
                  <a:pt x="475" y="881"/>
                </a:moveTo>
                <a:lnTo>
                  <a:pt x="482" y="881"/>
                </a:lnTo>
                <a:lnTo>
                  <a:pt x="482" y="881"/>
                </a:lnTo>
                <a:lnTo>
                  <a:pt x="488" y="889"/>
                </a:lnTo>
                <a:lnTo>
                  <a:pt x="503" y="907"/>
                </a:lnTo>
                <a:lnTo>
                  <a:pt x="512" y="919"/>
                </a:lnTo>
                <a:lnTo>
                  <a:pt x="520" y="933"/>
                </a:lnTo>
                <a:lnTo>
                  <a:pt x="527" y="946"/>
                </a:lnTo>
                <a:lnTo>
                  <a:pt x="532" y="961"/>
                </a:lnTo>
                <a:lnTo>
                  <a:pt x="532" y="961"/>
                </a:lnTo>
                <a:lnTo>
                  <a:pt x="537" y="980"/>
                </a:lnTo>
                <a:lnTo>
                  <a:pt x="541" y="998"/>
                </a:lnTo>
                <a:lnTo>
                  <a:pt x="542" y="1014"/>
                </a:lnTo>
                <a:lnTo>
                  <a:pt x="543" y="1030"/>
                </a:lnTo>
                <a:lnTo>
                  <a:pt x="542" y="1058"/>
                </a:lnTo>
                <a:lnTo>
                  <a:pt x="541" y="1083"/>
                </a:lnTo>
                <a:lnTo>
                  <a:pt x="541" y="1083"/>
                </a:lnTo>
                <a:lnTo>
                  <a:pt x="541" y="1092"/>
                </a:lnTo>
                <a:lnTo>
                  <a:pt x="540" y="1100"/>
                </a:lnTo>
                <a:lnTo>
                  <a:pt x="537" y="1107"/>
                </a:lnTo>
                <a:lnTo>
                  <a:pt x="536" y="1112"/>
                </a:lnTo>
                <a:lnTo>
                  <a:pt x="532" y="1118"/>
                </a:lnTo>
                <a:lnTo>
                  <a:pt x="530" y="1120"/>
                </a:lnTo>
                <a:lnTo>
                  <a:pt x="530" y="1120"/>
                </a:lnTo>
                <a:lnTo>
                  <a:pt x="530" y="1101"/>
                </a:lnTo>
                <a:lnTo>
                  <a:pt x="532" y="1054"/>
                </a:lnTo>
                <a:lnTo>
                  <a:pt x="532" y="1026"/>
                </a:lnTo>
                <a:lnTo>
                  <a:pt x="531" y="1000"/>
                </a:lnTo>
                <a:lnTo>
                  <a:pt x="527" y="976"/>
                </a:lnTo>
                <a:lnTo>
                  <a:pt x="525" y="965"/>
                </a:lnTo>
                <a:lnTo>
                  <a:pt x="523" y="957"/>
                </a:lnTo>
                <a:lnTo>
                  <a:pt x="523" y="957"/>
                </a:lnTo>
                <a:lnTo>
                  <a:pt x="514" y="942"/>
                </a:lnTo>
                <a:lnTo>
                  <a:pt x="507" y="929"/>
                </a:lnTo>
                <a:lnTo>
                  <a:pt x="492" y="905"/>
                </a:lnTo>
                <a:lnTo>
                  <a:pt x="475" y="881"/>
                </a:lnTo>
                <a:lnTo>
                  <a:pt x="475" y="881"/>
                </a:lnTo>
                <a:close/>
                <a:moveTo>
                  <a:pt x="267" y="828"/>
                </a:moveTo>
                <a:lnTo>
                  <a:pt x="267" y="1034"/>
                </a:lnTo>
                <a:lnTo>
                  <a:pt x="267" y="1034"/>
                </a:lnTo>
                <a:lnTo>
                  <a:pt x="264" y="1034"/>
                </a:lnTo>
                <a:lnTo>
                  <a:pt x="258" y="1037"/>
                </a:lnTo>
                <a:lnTo>
                  <a:pt x="254" y="1040"/>
                </a:lnTo>
                <a:lnTo>
                  <a:pt x="251" y="1044"/>
                </a:lnTo>
                <a:lnTo>
                  <a:pt x="247" y="1048"/>
                </a:lnTo>
                <a:lnTo>
                  <a:pt x="245" y="1054"/>
                </a:lnTo>
                <a:lnTo>
                  <a:pt x="245" y="1054"/>
                </a:lnTo>
                <a:lnTo>
                  <a:pt x="244" y="1062"/>
                </a:lnTo>
                <a:lnTo>
                  <a:pt x="244" y="1068"/>
                </a:lnTo>
                <a:lnTo>
                  <a:pt x="246" y="1074"/>
                </a:lnTo>
                <a:lnTo>
                  <a:pt x="250" y="1079"/>
                </a:lnTo>
                <a:lnTo>
                  <a:pt x="254" y="1084"/>
                </a:lnTo>
                <a:lnTo>
                  <a:pt x="261" y="1087"/>
                </a:lnTo>
                <a:lnTo>
                  <a:pt x="267" y="1090"/>
                </a:lnTo>
                <a:lnTo>
                  <a:pt x="274" y="1091"/>
                </a:lnTo>
                <a:lnTo>
                  <a:pt x="274" y="1091"/>
                </a:lnTo>
                <a:lnTo>
                  <a:pt x="280" y="1091"/>
                </a:lnTo>
                <a:lnTo>
                  <a:pt x="285" y="1089"/>
                </a:lnTo>
                <a:lnTo>
                  <a:pt x="290" y="1086"/>
                </a:lnTo>
                <a:lnTo>
                  <a:pt x="292" y="1083"/>
                </a:lnTo>
                <a:lnTo>
                  <a:pt x="297" y="1076"/>
                </a:lnTo>
                <a:lnTo>
                  <a:pt x="298" y="1073"/>
                </a:lnTo>
                <a:lnTo>
                  <a:pt x="298" y="1073"/>
                </a:lnTo>
                <a:lnTo>
                  <a:pt x="402" y="1083"/>
                </a:lnTo>
                <a:lnTo>
                  <a:pt x="504" y="1091"/>
                </a:lnTo>
                <a:lnTo>
                  <a:pt x="504" y="1091"/>
                </a:lnTo>
                <a:lnTo>
                  <a:pt x="503" y="1097"/>
                </a:lnTo>
                <a:lnTo>
                  <a:pt x="497" y="1112"/>
                </a:lnTo>
                <a:lnTo>
                  <a:pt x="488" y="1135"/>
                </a:lnTo>
                <a:lnTo>
                  <a:pt x="475" y="1162"/>
                </a:lnTo>
                <a:lnTo>
                  <a:pt x="468" y="1176"/>
                </a:lnTo>
                <a:lnTo>
                  <a:pt x="458" y="1191"/>
                </a:lnTo>
                <a:lnTo>
                  <a:pt x="447" y="1206"/>
                </a:lnTo>
                <a:lnTo>
                  <a:pt x="435" y="1219"/>
                </a:lnTo>
                <a:lnTo>
                  <a:pt x="420" y="1232"/>
                </a:lnTo>
                <a:lnTo>
                  <a:pt x="406" y="1245"/>
                </a:lnTo>
                <a:lnTo>
                  <a:pt x="389" y="1256"/>
                </a:lnTo>
                <a:lnTo>
                  <a:pt x="370" y="1264"/>
                </a:lnTo>
                <a:lnTo>
                  <a:pt x="370" y="1264"/>
                </a:lnTo>
                <a:lnTo>
                  <a:pt x="351" y="1271"/>
                </a:lnTo>
                <a:lnTo>
                  <a:pt x="331" y="1276"/>
                </a:lnTo>
                <a:lnTo>
                  <a:pt x="309" y="1280"/>
                </a:lnTo>
                <a:lnTo>
                  <a:pt x="289" y="1281"/>
                </a:lnTo>
                <a:lnTo>
                  <a:pt x="267" y="1281"/>
                </a:lnTo>
                <a:lnTo>
                  <a:pt x="245" y="1279"/>
                </a:lnTo>
                <a:lnTo>
                  <a:pt x="224" y="1276"/>
                </a:lnTo>
                <a:lnTo>
                  <a:pt x="202" y="1271"/>
                </a:lnTo>
                <a:lnTo>
                  <a:pt x="183" y="1265"/>
                </a:lnTo>
                <a:lnTo>
                  <a:pt x="163" y="1257"/>
                </a:lnTo>
                <a:lnTo>
                  <a:pt x="145" y="1248"/>
                </a:lnTo>
                <a:lnTo>
                  <a:pt x="127" y="1239"/>
                </a:lnTo>
                <a:lnTo>
                  <a:pt x="112" y="1228"/>
                </a:lnTo>
                <a:lnTo>
                  <a:pt x="97" y="1215"/>
                </a:lnTo>
                <a:lnTo>
                  <a:pt x="85" y="1202"/>
                </a:lnTo>
                <a:lnTo>
                  <a:pt x="75" y="1189"/>
                </a:lnTo>
                <a:lnTo>
                  <a:pt x="75" y="1189"/>
                </a:lnTo>
                <a:lnTo>
                  <a:pt x="60" y="1162"/>
                </a:lnTo>
                <a:lnTo>
                  <a:pt x="49" y="1136"/>
                </a:lnTo>
                <a:lnTo>
                  <a:pt x="41" y="1112"/>
                </a:lnTo>
                <a:lnTo>
                  <a:pt x="36" y="1090"/>
                </a:lnTo>
                <a:lnTo>
                  <a:pt x="34" y="1068"/>
                </a:lnTo>
                <a:lnTo>
                  <a:pt x="35" y="1047"/>
                </a:lnTo>
                <a:lnTo>
                  <a:pt x="36" y="1025"/>
                </a:lnTo>
                <a:lnTo>
                  <a:pt x="40" y="1004"/>
                </a:lnTo>
                <a:lnTo>
                  <a:pt x="40" y="1004"/>
                </a:lnTo>
                <a:lnTo>
                  <a:pt x="41" y="994"/>
                </a:lnTo>
                <a:lnTo>
                  <a:pt x="46" y="983"/>
                </a:lnTo>
                <a:lnTo>
                  <a:pt x="51" y="972"/>
                </a:lnTo>
                <a:lnTo>
                  <a:pt x="56" y="959"/>
                </a:lnTo>
                <a:lnTo>
                  <a:pt x="63" y="948"/>
                </a:lnTo>
                <a:lnTo>
                  <a:pt x="71" y="937"/>
                </a:lnTo>
                <a:lnTo>
                  <a:pt x="89" y="916"/>
                </a:lnTo>
                <a:lnTo>
                  <a:pt x="107" y="896"/>
                </a:lnTo>
                <a:lnTo>
                  <a:pt x="127" y="878"/>
                </a:lnTo>
                <a:lnTo>
                  <a:pt x="146" y="863"/>
                </a:lnTo>
                <a:lnTo>
                  <a:pt x="164" y="852"/>
                </a:lnTo>
                <a:lnTo>
                  <a:pt x="164" y="852"/>
                </a:lnTo>
                <a:lnTo>
                  <a:pt x="184" y="844"/>
                </a:lnTo>
                <a:lnTo>
                  <a:pt x="202" y="838"/>
                </a:lnTo>
                <a:lnTo>
                  <a:pt x="219" y="833"/>
                </a:lnTo>
                <a:lnTo>
                  <a:pt x="234" y="830"/>
                </a:lnTo>
                <a:lnTo>
                  <a:pt x="247" y="828"/>
                </a:lnTo>
                <a:lnTo>
                  <a:pt x="258" y="828"/>
                </a:lnTo>
                <a:lnTo>
                  <a:pt x="267" y="828"/>
                </a:lnTo>
                <a:lnTo>
                  <a:pt x="267" y="828"/>
                </a:lnTo>
                <a:close/>
                <a:moveTo>
                  <a:pt x="486" y="730"/>
                </a:moveTo>
                <a:lnTo>
                  <a:pt x="486" y="730"/>
                </a:lnTo>
                <a:lnTo>
                  <a:pt x="569" y="839"/>
                </a:lnTo>
                <a:lnTo>
                  <a:pt x="569" y="839"/>
                </a:lnTo>
                <a:lnTo>
                  <a:pt x="587" y="859"/>
                </a:lnTo>
                <a:lnTo>
                  <a:pt x="613" y="890"/>
                </a:lnTo>
                <a:lnTo>
                  <a:pt x="640" y="917"/>
                </a:lnTo>
                <a:lnTo>
                  <a:pt x="650" y="926"/>
                </a:lnTo>
                <a:lnTo>
                  <a:pt x="659" y="933"/>
                </a:lnTo>
                <a:lnTo>
                  <a:pt x="659" y="933"/>
                </a:lnTo>
                <a:lnTo>
                  <a:pt x="705" y="955"/>
                </a:lnTo>
                <a:lnTo>
                  <a:pt x="738" y="972"/>
                </a:lnTo>
                <a:lnTo>
                  <a:pt x="778" y="983"/>
                </a:lnTo>
                <a:lnTo>
                  <a:pt x="778" y="983"/>
                </a:lnTo>
                <a:lnTo>
                  <a:pt x="777" y="1011"/>
                </a:lnTo>
                <a:lnTo>
                  <a:pt x="777" y="1030"/>
                </a:lnTo>
                <a:lnTo>
                  <a:pt x="778" y="1041"/>
                </a:lnTo>
                <a:lnTo>
                  <a:pt x="778" y="1041"/>
                </a:lnTo>
                <a:lnTo>
                  <a:pt x="778" y="1041"/>
                </a:lnTo>
                <a:lnTo>
                  <a:pt x="777" y="1041"/>
                </a:lnTo>
                <a:lnTo>
                  <a:pt x="772" y="1041"/>
                </a:lnTo>
                <a:lnTo>
                  <a:pt x="764" y="1041"/>
                </a:lnTo>
                <a:lnTo>
                  <a:pt x="764" y="1041"/>
                </a:lnTo>
                <a:lnTo>
                  <a:pt x="758" y="1041"/>
                </a:lnTo>
                <a:lnTo>
                  <a:pt x="753" y="1041"/>
                </a:lnTo>
                <a:lnTo>
                  <a:pt x="753" y="1041"/>
                </a:lnTo>
                <a:lnTo>
                  <a:pt x="752" y="1040"/>
                </a:lnTo>
                <a:lnTo>
                  <a:pt x="750" y="1039"/>
                </a:lnTo>
                <a:lnTo>
                  <a:pt x="749" y="1037"/>
                </a:lnTo>
                <a:lnTo>
                  <a:pt x="749" y="1037"/>
                </a:lnTo>
                <a:lnTo>
                  <a:pt x="727" y="1048"/>
                </a:lnTo>
                <a:lnTo>
                  <a:pt x="727" y="1048"/>
                </a:lnTo>
                <a:lnTo>
                  <a:pt x="696" y="1024"/>
                </a:lnTo>
                <a:lnTo>
                  <a:pt x="671" y="1007"/>
                </a:lnTo>
                <a:lnTo>
                  <a:pt x="652" y="994"/>
                </a:lnTo>
                <a:lnTo>
                  <a:pt x="652" y="994"/>
                </a:lnTo>
                <a:lnTo>
                  <a:pt x="647" y="990"/>
                </a:lnTo>
                <a:lnTo>
                  <a:pt x="640" y="980"/>
                </a:lnTo>
                <a:lnTo>
                  <a:pt x="618" y="952"/>
                </a:lnTo>
                <a:lnTo>
                  <a:pt x="557" y="873"/>
                </a:lnTo>
                <a:lnTo>
                  <a:pt x="475" y="759"/>
                </a:lnTo>
                <a:lnTo>
                  <a:pt x="486" y="730"/>
                </a:lnTo>
                <a:close/>
                <a:moveTo>
                  <a:pt x="882" y="955"/>
                </a:moveTo>
                <a:lnTo>
                  <a:pt x="875" y="983"/>
                </a:lnTo>
                <a:lnTo>
                  <a:pt x="864" y="983"/>
                </a:lnTo>
                <a:lnTo>
                  <a:pt x="864" y="955"/>
                </a:lnTo>
                <a:lnTo>
                  <a:pt x="882" y="955"/>
                </a:lnTo>
                <a:close/>
                <a:moveTo>
                  <a:pt x="1123" y="846"/>
                </a:moveTo>
                <a:lnTo>
                  <a:pt x="1171" y="842"/>
                </a:lnTo>
                <a:lnTo>
                  <a:pt x="1171" y="842"/>
                </a:lnTo>
                <a:lnTo>
                  <a:pt x="1182" y="841"/>
                </a:lnTo>
                <a:lnTo>
                  <a:pt x="1191" y="842"/>
                </a:lnTo>
                <a:lnTo>
                  <a:pt x="1206" y="845"/>
                </a:lnTo>
                <a:lnTo>
                  <a:pt x="1215" y="847"/>
                </a:lnTo>
                <a:lnTo>
                  <a:pt x="1217" y="850"/>
                </a:lnTo>
                <a:lnTo>
                  <a:pt x="1217" y="850"/>
                </a:lnTo>
                <a:lnTo>
                  <a:pt x="1193" y="925"/>
                </a:lnTo>
                <a:lnTo>
                  <a:pt x="1167" y="1004"/>
                </a:lnTo>
                <a:lnTo>
                  <a:pt x="1167" y="1004"/>
                </a:lnTo>
                <a:lnTo>
                  <a:pt x="1166" y="1008"/>
                </a:lnTo>
                <a:lnTo>
                  <a:pt x="1166" y="1014"/>
                </a:lnTo>
                <a:lnTo>
                  <a:pt x="1167" y="1023"/>
                </a:lnTo>
                <a:lnTo>
                  <a:pt x="1152" y="1023"/>
                </a:lnTo>
                <a:lnTo>
                  <a:pt x="1134" y="1023"/>
                </a:lnTo>
                <a:lnTo>
                  <a:pt x="1092" y="964"/>
                </a:lnTo>
                <a:lnTo>
                  <a:pt x="1123" y="846"/>
                </a:lnTo>
                <a:close/>
                <a:moveTo>
                  <a:pt x="1239" y="853"/>
                </a:moveTo>
                <a:lnTo>
                  <a:pt x="1239" y="853"/>
                </a:lnTo>
                <a:lnTo>
                  <a:pt x="1244" y="855"/>
                </a:lnTo>
                <a:lnTo>
                  <a:pt x="1260" y="861"/>
                </a:lnTo>
                <a:lnTo>
                  <a:pt x="1269" y="866"/>
                </a:lnTo>
                <a:lnTo>
                  <a:pt x="1282" y="873"/>
                </a:lnTo>
                <a:lnTo>
                  <a:pt x="1296" y="881"/>
                </a:lnTo>
                <a:lnTo>
                  <a:pt x="1311" y="892"/>
                </a:lnTo>
                <a:lnTo>
                  <a:pt x="1311" y="892"/>
                </a:lnTo>
                <a:lnTo>
                  <a:pt x="1325" y="905"/>
                </a:lnTo>
                <a:lnTo>
                  <a:pt x="1338" y="917"/>
                </a:lnTo>
                <a:lnTo>
                  <a:pt x="1349" y="928"/>
                </a:lnTo>
                <a:lnTo>
                  <a:pt x="1357" y="939"/>
                </a:lnTo>
                <a:lnTo>
                  <a:pt x="1368" y="955"/>
                </a:lnTo>
                <a:lnTo>
                  <a:pt x="1372" y="961"/>
                </a:lnTo>
                <a:lnTo>
                  <a:pt x="1372" y="961"/>
                </a:lnTo>
                <a:lnTo>
                  <a:pt x="1352" y="973"/>
                </a:lnTo>
                <a:lnTo>
                  <a:pt x="1339" y="981"/>
                </a:lnTo>
                <a:lnTo>
                  <a:pt x="1334" y="985"/>
                </a:lnTo>
                <a:lnTo>
                  <a:pt x="1333" y="986"/>
                </a:lnTo>
                <a:lnTo>
                  <a:pt x="1333" y="986"/>
                </a:lnTo>
                <a:lnTo>
                  <a:pt x="1332" y="987"/>
                </a:lnTo>
                <a:lnTo>
                  <a:pt x="1327" y="989"/>
                </a:lnTo>
                <a:lnTo>
                  <a:pt x="1316" y="991"/>
                </a:lnTo>
                <a:lnTo>
                  <a:pt x="1293" y="994"/>
                </a:lnTo>
                <a:lnTo>
                  <a:pt x="1293" y="994"/>
                </a:lnTo>
                <a:lnTo>
                  <a:pt x="1267" y="1000"/>
                </a:lnTo>
                <a:lnTo>
                  <a:pt x="1243" y="1004"/>
                </a:lnTo>
                <a:lnTo>
                  <a:pt x="1243" y="1004"/>
                </a:lnTo>
                <a:lnTo>
                  <a:pt x="1232" y="1009"/>
                </a:lnTo>
                <a:lnTo>
                  <a:pt x="1216" y="1018"/>
                </a:lnTo>
                <a:lnTo>
                  <a:pt x="1195" y="1030"/>
                </a:lnTo>
                <a:lnTo>
                  <a:pt x="1185" y="1023"/>
                </a:lnTo>
                <a:lnTo>
                  <a:pt x="1239" y="853"/>
                </a:lnTo>
                <a:close/>
                <a:moveTo>
                  <a:pt x="1390" y="1102"/>
                </a:moveTo>
                <a:lnTo>
                  <a:pt x="1390" y="1102"/>
                </a:lnTo>
                <a:lnTo>
                  <a:pt x="1390" y="1107"/>
                </a:lnTo>
                <a:lnTo>
                  <a:pt x="1389" y="1119"/>
                </a:lnTo>
                <a:lnTo>
                  <a:pt x="1385" y="1135"/>
                </a:lnTo>
                <a:lnTo>
                  <a:pt x="1383" y="1143"/>
                </a:lnTo>
                <a:lnTo>
                  <a:pt x="1379" y="1152"/>
                </a:lnTo>
                <a:lnTo>
                  <a:pt x="1379" y="1152"/>
                </a:lnTo>
                <a:lnTo>
                  <a:pt x="1373" y="1163"/>
                </a:lnTo>
                <a:lnTo>
                  <a:pt x="1362" y="1179"/>
                </a:lnTo>
                <a:lnTo>
                  <a:pt x="1346" y="1197"/>
                </a:lnTo>
                <a:lnTo>
                  <a:pt x="1328" y="1218"/>
                </a:lnTo>
                <a:lnTo>
                  <a:pt x="1307" y="1237"/>
                </a:lnTo>
                <a:lnTo>
                  <a:pt x="1295" y="1247"/>
                </a:lnTo>
                <a:lnTo>
                  <a:pt x="1283" y="1256"/>
                </a:lnTo>
                <a:lnTo>
                  <a:pt x="1271" y="1264"/>
                </a:lnTo>
                <a:lnTo>
                  <a:pt x="1258" y="1271"/>
                </a:lnTo>
                <a:lnTo>
                  <a:pt x="1245" y="1278"/>
                </a:lnTo>
                <a:lnTo>
                  <a:pt x="1232" y="1282"/>
                </a:lnTo>
                <a:lnTo>
                  <a:pt x="1232" y="1282"/>
                </a:lnTo>
                <a:lnTo>
                  <a:pt x="1205" y="1290"/>
                </a:lnTo>
                <a:lnTo>
                  <a:pt x="1179" y="1295"/>
                </a:lnTo>
                <a:lnTo>
                  <a:pt x="1152" y="1297"/>
                </a:lnTo>
                <a:lnTo>
                  <a:pt x="1127" y="1296"/>
                </a:lnTo>
                <a:lnTo>
                  <a:pt x="1101" y="1293"/>
                </a:lnTo>
                <a:lnTo>
                  <a:pt x="1077" y="1289"/>
                </a:lnTo>
                <a:lnTo>
                  <a:pt x="1053" y="1281"/>
                </a:lnTo>
                <a:lnTo>
                  <a:pt x="1029" y="1271"/>
                </a:lnTo>
                <a:lnTo>
                  <a:pt x="1029" y="1271"/>
                </a:lnTo>
                <a:lnTo>
                  <a:pt x="1018" y="1267"/>
                </a:lnTo>
                <a:lnTo>
                  <a:pt x="1009" y="1259"/>
                </a:lnTo>
                <a:lnTo>
                  <a:pt x="998" y="1251"/>
                </a:lnTo>
                <a:lnTo>
                  <a:pt x="989" y="1242"/>
                </a:lnTo>
                <a:lnTo>
                  <a:pt x="979" y="1232"/>
                </a:lnTo>
                <a:lnTo>
                  <a:pt x="971" y="1223"/>
                </a:lnTo>
                <a:lnTo>
                  <a:pt x="956" y="1203"/>
                </a:lnTo>
                <a:lnTo>
                  <a:pt x="945" y="1186"/>
                </a:lnTo>
                <a:lnTo>
                  <a:pt x="937" y="1170"/>
                </a:lnTo>
                <a:lnTo>
                  <a:pt x="929" y="1156"/>
                </a:lnTo>
                <a:lnTo>
                  <a:pt x="994" y="1139"/>
                </a:lnTo>
                <a:lnTo>
                  <a:pt x="1005" y="1142"/>
                </a:lnTo>
                <a:lnTo>
                  <a:pt x="1005" y="1142"/>
                </a:lnTo>
                <a:lnTo>
                  <a:pt x="1020" y="1139"/>
                </a:lnTo>
                <a:lnTo>
                  <a:pt x="1044" y="1135"/>
                </a:lnTo>
                <a:lnTo>
                  <a:pt x="1044" y="1135"/>
                </a:lnTo>
                <a:lnTo>
                  <a:pt x="1054" y="1132"/>
                </a:lnTo>
                <a:lnTo>
                  <a:pt x="1061" y="1129"/>
                </a:lnTo>
                <a:lnTo>
                  <a:pt x="1070" y="1125"/>
                </a:lnTo>
                <a:lnTo>
                  <a:pt x="1077" y="1124"/>
                </a:lnTo>
                <a:lnTo>
                  <a:pt x="1077" y="1124"/>
                </a:lnTo>
                <a:lnTo>
                  <a:pt x="1089" y="1122"/>
                </a:lnTo>
                <a:lnTo>
                  <a:pt x="1095" y="1120"/>
                </a:lnTo>
                <a:lnTo>
                  <a:pt x="1095" y="1120"/>
                </a:lnTo>
                <a:lnTo>
                  <a:pt x="1095" y="1118"/>
                </a:lnTo>
                <a:lnTo>
                  <a:pt x="1095" y="1114"/>
                </a:lnTo>
                <a:lnTo>
                  <a:pt x="1095" y="1109"/>
                </a:lnTo>
                <a:lnTo>
                  <a:pt x="1095" y="1109"/>
                </a:lnTo>
                <a:lnTo>
                  <a:pt x="1103" y="1114"/>
                </a:lnTo>
                <a:lnTo>
                  <a:pt x="1107" y="1118"/>
                </a:lnTo>
                <a:lnTo>
                  <a:pt x="1112" y="1120"/>
                </a:lnTo>
                <a:lnTo>
                  <a:pt x="1112" y="1120"/>
                </a:lnTo>
                <a:lnTo>
                  <a:pt x="1116" y="1120"/>
                </a:lnTo>
                <a:lnTo>
                  <a:pt x="1116" y="1120"/>
                </a:lnTo>
                <a:lnTo>
                  <a:pt x="1116" y="1120"/>
                </a:lnTo>
                <a:lnTo>
                  <a:pt x="1116" y="1120"/>
                </a:lnTo>
                <a:lnTo>
                  <a:pt x="1123" y="1119"/>
                </a:lnTo>
                <a:lnTo>
                  <a:pt x="1127" y="1119"/>
                </a:lnTo>
                <a:lnTo>
                  <a:pt x="1131" y="1120"/>
                </a:lnTo>
                <a:lnTo>
                  <a:pt x="1131" y="1120"/>
                </a:lnTo>
                <a:lnTo>
                  <a:pt x="1138" y="1120"/>
                </a:lnTo>
                <a:lnTo>
                  <a:pt x="1149" y="1122"/>
                </a:lnTo>
                <a:lnTo>
                  <a:pt x="1167" y="1120"/>
                </a:lnTo>
                <a:lnTo>
                  <a:pt x="1167" y="1120"/>
                </a:lnTo>
                <a:lnTo>
                  <a:pt x="1167" y="1120"/>
                </a:lnTo>
                <a:lnTo>
                  <a:pt x="1168" y="1122"/>
                </a:lnTo>
                <a:lnTo>
                  <a:pt x="1167" y="1126"/>
                </a:lnTo>
                <a:lnTo>
                  <a:pt x="1167" y="1132"/>
                </a:lnTo>
                <a:lnTo>
                  <a:pt x="1167" y="1139"/>
                </a:lnTo>
                <a:lnTo>
                  <a:pt x="1167" y="1139"/>
                </a:lnTo>
                <a:lnTo>
                  <a:pt x="1167" y="1141"/>
                </a:lnTo>
                <a:lnTo>
                  <a:pt x="1168" y="1140"/>
                </a:lnTo>
                <a:lnTo>
                  <a:pt x="1170" y="1137"/>
                </a:lnTo>
                <a:lnTo>
                  <a:pt x="1171" y="1135"/>
                </a:lnTo>
                <a:lnTo>
                  <a:pt x="1171" y="1135"/>
                </a:lnTo>
                <a:lnTo>
                  <a:pt x="1174" y="1131"/>
                </a:lnTo>
                <a:lnTo>
                  <a:pt x="1178" y="1128"/>
                </a:lnTo>
                <a:lnTo>
                  <a:pt x="1178" y="1128"/>
                </a:lnTo>
                <a:lnTo>
                  <a:pt x="1180" y="1126"/>
                </a:lnTo>
                <a:lnTo>
                  <a:pt x="1185" y="1128"/>
                </a:lnTo>
                <a:lnTo>
                  <a:pt x="1185" y="1128"/>
                </a:lnTo>
                <a:lnTo>
                  <a:pt x="1189" y="1128"/>
                </a:lnTo>
                <a:lnTo>
                  <a:pt x="1194" y="1126"/>
                </a:lnTo>
                <a:lnTo>
                  <a:pt x="1199" y="1124"/>
                </a:lnTo>
                <a:lnTo>
                  <a:pt x="1202" y="1124"/>
                </a:lnTo>
                <a:lnTo>
                  <a:pt x="1202" y="1124"/>
                </a:lnTo>
                <a:lnTo>
                  <a:pt x="1205" y="1123"/>
                </a:lnTo>
                <a:lnTo>
                  <a:pt x="1206" y="1122"/>
                </a:lnTo>
                <a:lnTo>
                  <a:pt x="1209" y="1118"/>
                </a:lnTo>
                <a:lnTo>
                  <a:pt x="1210" y="1113"/>
                </a:lnTo>
                <a:lnTo>
                  <a:pt x="1210" y="1113"/>
                </a:lnTo>
                <a:lnTo>
                  <a:pt x="1215" y="1113"/>
                </a:lnTo>
                <a:lnTo>
                  <a:pt x="1221" y="1113"/>
                </a:lnTo>
                <a:lnTo>
                  <a:pt x="1221" y="1113"/>
                </a:lnTo>
                <a:lnTo>
                  <a:pt x="1222" y="1115"/>
                </a:lnTo>
                <a:lnTo>
                  <a:pt x="1223" y="1120"/>
                </a:lnTo>
                <a:lnTo>
                  <a:pt x="1224" y="1128"/>
                </a:lnTo>
                <a:lnTo>
                  <a:pt x="1254" y="1106"/>
                </a:lnTo>
                <a:lnTo>
                  <a:pt x="1390" y="1102"/>
                </a:lnTo>
                <a:close/>
                <a:moveTo>
                  <a:pt x="933" y="983"/>
                </a:moveTo>
                <a:lnTo>
                  <a:pt x="933" y="979"/>
                </a:lnTo>
                <a:lnTo>
                  <a:pt x="933" y="979"/>
                </a:lnTo>
                <a:lnTo>
                  <a:pt x="944" y="979"/>
                </a:lnTo>
                <a:lnTo>
                  <a:pt x="953" y="978"/>
                </a:lnTo>
                <a:lnTo>
                  <a:pt x="958" y="979"/>
                </a:lnTo>
                <a:lnTo>
                  <a:pt x="958" y="979"/>
                </a:lnTo>
                <a:lnTo>
                  <a:pt x="962" y="980"/>
                </a:lnTo>
                <a:lnTo>
                  <a:pt x="970" y="980"/>
                </a:lnTo>
                <a:lnTo>
                  <a:pt x="978" y="979"/>
                </a:lnTo>
                <a:lnTo>
                  <a:pt x="987" y="979"/>
                </a:lnTo>
                <a:lnTo>
                  <a:pt x="987" y="979"/>
                </a:lnTo>
                <a:lnTo>
                  <a:pt x="993" y="979"/>
                </a:lnTo>
                <a:lnTo>
                  <a:pt x="995" y="978"/>
                </a:lnTo>
                <a:lnTo>
                  <a:pt x="995" y="976"/>
                </a:lnTo>
                <a:lnTo>
                  <a:pt x="998" y="975"/>
                </a:lnTo>
                <a:lnTo>
                  <a:pt x="998" y="975"/>
                </a:lnTo>
                <a:lnTo>
                  <a:pt x="1006" y="975"/>
                </a:lnTo>
                <a:lnTo>
                  <a:pt x="1011" y="976"/>
                </a:lnTo>
                <a:lnTo>
                  <a:pt x="1016" y="975"/>
                </a:lnTo>
                <a:lnTo>
                  <a:pt x="1016" y="975"/>
                </a:lnTo>
                <a:lnTo>
                  <a:pt x="1022" y="975"/>
                </a:lnTo>
                <a:lnTo>
                  <a:pt x="1026" y="975"/>
                </a:lnTo>
                <a:lnTo>
                  <a:pt x="1026" y="975"/>
                </a:lnTo>
                <a:lnTo>
                  <a:pt x="1032" y="975"/>
                </a:lnTo>
                <a:lnTo>
                  <a:pt x="1037" y="975"/>
                </a:lnTo>
                <a:lnTo>
                  <a:pt x="1037" y="975"/>
                </a:lnTo>
                <a:lnTo>
                  <a:pt x="1045" y="976"/>
                </a:lnTo>
                <a:lnTo>
                  <a:pt x="1051" y="975"/>
                </a:lnTo>
                <a:lnTo>
                  <a:pt x="1062" y="972"/>
                </a:lnTo>
                <a:lnTo>
                  <a:pt x="1103" y="1015"/>
                </a:lnTo>
                <a:lnTo>
                  <a:pt x="929" y="1015"/>
                </a:lnTo>
                <a:lnTo>
                  <a:pt x="933" y="983"/>
                </a:lnTo>
                <a:close/>
                <a:moveTo>
                  <a:pt x="1375" y="975"/>
                </a:moveTo>
                <a:lnTo>
                  <a:pt x="1375" y="975"/>
                </a:lnTo>
                <a:lnTo>
                  <a:pt x="1382" y="989"/>
                </a:lnTo>
                <a:lnTo>
                  <a:pt x="1386" y="1003"/>
                </a:lnTo>
                <a:lnTo>
                  <a:pt x="1390" y="1019"/>
                </a:lnTo>
                <a:lnTo>
                  <a:pt x="1390" y="1019"/>
                </a:lnTo>
                <a:lnTo>
                  <a:pt x="1392" y="1034"/>
                </a:lnTo>
                <a:lnTo>
                  <a:pt x="1392" y="1046"/>
                </a:lnTo>
                <a:lnTo>
                  <a:pt x="1391" y="1052"/>
                </a:lnTo>
                <a:lnTo>
                  <a:pt x="1390" y="1054"/>
                </a:lnTo>
                <a:lnTo>
                  <a:pt x="1239" y="1052"/>
                </a:lnTo>
                <a:lnTo>
                  <a:pt x="1232" y="1041"/>
                </a:lnTo>
                <a:lnTo>
                  <a:pt x="1375" y="97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FB186DDF-211B-4EE2-86C0-F94E1D28EF8A}"/>
              </a:ext>
            </a:extLst>
          </p:cNvPr>
          <p:cNvSpPr>
            <a:spLocks noEditPoints="1"/>
          </p:cNvSpPr>
          <p:nvPr/>
        </p:nvSpPr>
        <p:spPr bwMode="auto">
          <a:xfrm>
            <a:off x="3646453" y="1056363"/>
            <a:ext cx="2561370" cy="2372637"/>
          </a:xfrm>
          <a:custGeom>
            <a:avLst/>
            <a:gdLst>
              <a:gd name="T0" fmla="*/ 386 w 1425"/>
              <a:gd name="T1" fmla="*/ 260 h 1320"/>
              <a:gd name="T2" fmla="*/ 357 w 1425"/>
              <a:gd name="T3" fmla="*/ 694 h 1320"/>
              <a:gd name="T4" fmla="*/ 488 w 1425"/>
              <a:gd name="T5" fmla="*/ 776 h 1320"/>
              <a:gd name="T6" fmla="*/ 110 w 1425"/>
              <a:gd name="T7" fmla="*/ 777 h 1320"/>
              <a:gd name="T8" fmla="*/ 35 w 1425"/>
              <a:gd name="T9" fmla="*/ 962 h 1320"/>
              <a:gd name="T10" fmla="*/ 1 w 1425"/>
              <a:gd name="T11" fmla="*/ 1121 h 1320"/>
              <a:gd name="T12" fmla="*/ 172 w 1425"/>
              <a:gd name="T13" fmla="*/ 1280 h 1320"/>
              <a:gd name="T14" fmla="*/ 429 w 1425"/>
              <a:gd name="T15" fmla="*/ 1299 h 1320"/>
              <a:gd name="T16" fmla="*/ 642 w 1425"/>
              <a:gd name="T17" fmla="*/ 1204 h 1320"/>
              <a:gd name="T18" fmla="*/ 827 w 1425"/>
              <a:gd name="T19" fmla="*/ 1231 h 1320"/>
              <a:gd name="T20" fmla="*/ 849 w 1425"/>
              <a:gd name="T21" fmla="*/ 1186 h 1320"/>
              <a:gd name="T22" fmla="*/ 808 w 1425"/>
              <a:gd name="T23" fmla="*/ 957 h 1320"/>
              <a:gd name="T24" fmla="*/ 878 w 1425"/>
              <a:gd name="T25" fmla="*/ 905 h 1320"/>
              <a:gd name="T26" fmla="*/ 863 w 1425"/>
              <a:gd name="T27" fmla="*/ 1116 h 1320"/>
              <a:gd name="T28" fmla="*/ 1004 w 1425"/>
              <a:gd name="T29" fmla="*/ 1275 h 1320"/>
              <a:gd name="T30" fmla="*/ 1283 w 1425"/>
              <a:gd name="T31" fmla="*/ 1291 h 1320"/>
              <a:gd name="T32" fmla="*/ 1425 w 1425"/>
              <a:gd name="T33" fmla="*/ 1025 h 1320"/>
              <a:gd name="T34" fmla="*/ 1220 w 1425"/>
              <a:gd name="T35" fmla="*/ 781 h 1320"/>
              <a:gd name="T36" fmla="*/ 1111 w 1425"/>
              <a:gd name="T37" fmla="*/ 737 h 1320"/>
              <a:gd name="T38" fmla="*/ 1062 w 1425"/>
              <a:gd name="T39" fmla="*/ 413 h 1320"/>
              <a:gd name="T40" fmla="*/ 892 w 1425"/>
              <a:gd name="T41" fmla="*/ 369 h 1320"/>
              <a:gd name="T42" fmla="*/ 800 w 1425"/>
              <a:gd name="T43" fmla="*/ 425 h 1320"/>
              <a:gd name="T44" fmla="*/ 761 w 1425"/>
              <a:gd name="T45" fmla="*/ 490 h 1320"/>
              <a:gd name="T46" fmla="*/ 700 w 1425"/>
              <a:gd name="T47" fmla="*/ 421 h 1320"/>
              <a:gd name="T48" fmla="*/ 756 w 1425"/>
              <a:gd name="T49" fmla="*/ 348 h 1320"/>
              <a:gd name="T50" fmla="*/ 722 w 1425"/>
              <a:gd name="T51" fmla="*/ 285 h 1320"/>
              <a:gd name="T52" fmla="*/ 584 w 1425"/>
              <a:gd name="T53" fmla="*/ 234 h 1320"/>
              <a:gd name="T54" fmla="*/ 630 w 1425"/>
              <a:gd name="T55" fmla="*/ 182 h 1320"/>
              <a:gd name="T56" fmla="*/ 653 w 1425"/>
              <a:gd name="T57" fmla="*/ 145 h 1320"/>
              <a:gd name="T58" fmla="*/ 648 w 1425"/>
              <a:gd name="T59" fmla="*/ 51 h 1320"/>
              <a:gd name="T60" fmla="*/ 596 w 1425"/>
              <a:gd name="T61" fmla="*/ 12 h 1320"/>
              <a:gd name="T62" fmla="*/ 512 w 1425"/>
              <a:gd name="T63" fmla="*/ 26 h 1320"/>
              <a:gd name="T64" fmla="*/ 992 w 1425"/>
              <a:gd name="T65" fmla="*/ 753 h 1320"/>
              <a:gd name="T66" fmla="*/ 992 w 1425"/>
              <a:gd name="T67" fmla="*/ 788 h 1320"/>
              <a:gd name="T68" fmla="*/ 716 w 1425"/>
              <a:gd name="T69" fmla="*/ 559 h 1320"/>
              <a:gd name="T70" fmla="*/ 761 w 1425"/>
              <a:gd name="T71" fmla="*/ 567 h 1320"/>
              <a:gd name="T72" fmla="*/ 804 w 1425"/>
              <a:gd name="T73" fmla="*/ 518 h 1320"/>
              <a:gd name="T74" fmla="*/ 791 w 1425"/>
              <a:gd name="T75" fmla="*/ 596 h 1320"/>
              <a:gd name="T76" fmla="*/ 838 w 1425"/>
              <a:gd name="T77" fmla="*/ 533 h 1320"/>
              <a:gd name="T78" fmla="*/ 893 w 1425"/>
              <a:gd name="T79" fmla="*/ 674 h 1320"/>
              <a:gd name="T80" fmla="*/ 757 w 1425"/>
              <a:gd name="T81" fmla="*/ 898 h 1320"/>
              <a:gd name="T82" fmla="*/ 815 w 1425"/>
              <a:gd name="T83" fmla="*/ 708 h 1320"/>
              <a:gd name="T84" fmla="*/ 921 w 1425"/>
              <a:gd name="T85" fmla="*/ 730 h 1320"/>
              <a:gd name="T86" fmla="*/ 757 w 1425"/>
              <a:gd name="T87" fmla="*/ 970 h 1320"/>
              <a:gd name="T88" fmla="*/ 571 w 1425"/>
              <a:gd name="T89" fmla="*/ 800 h 1320"/>
              <a:gd name="T90" fmla="*/ 443 w 1425"/>
              <a:gd name="T91" fmla="*/ 796 h 1320"/>
              <a:gd name="T92" fmla="*/ 1036 w 1425"/>
              <a:gd name="T93" fmla="*/ 956 h 1320"/>
              <a:gd name="T94" fmla="*/ 1168 w 1425"/>
              <a:gd name="T95" fmla="*/ 1068 h 1320"/>
              <a:gd name="T96" fmla="*/ 1139 w 1425"/>
              <a:gd name="T97" fmla="*/ 854 h 1320"/>
              <a:gd name="T98" fmla="*/ 1311 w 1425"/>
              <a:gd name="T99" fmla="*/ 880 h 1320"/>
              <a:gd name="T100" fmla="*/ 1387 w 1425"/>
              <a:gd name="T101" fmla="*/ 1099 h 1320"/>
              <a:gd name="T102" fmla="*/ 1182 w 1425"/>
              <a:gd name="T103" fmla="*/ 1279 h 1320"/>
              <a:gd name="T104" fmla="*/ 925 w 1425"/>
              <a:gd name="T105" fmla="*/ 1141 h 1320"/>
              <a:gd name="T106" fmla="*/ 963 w 1425"/>
              <a:gd name="T107" fmla="*/ 878 h 1320"/>
              <a:gd name="T108" fmla="*/ 1068 w 1425"/>
              <a:gd name="T109" fmla="*/ 806 h 1320"/>
              <a:gd name="T110" fmla="*/ 1089 w 1425"/>
              <a:gd name="T111" fmla="*/ 918 h 1320"/>
              <a:gd name="T112" fmla="*/ 498 w 1425"/>
              <a:gd name="T113" fmla="*/ 1200 h 1320"/>
              <a:gd name="T114" fmla="*/ 256 w 1425"/>
              <a:gd name="T115" fmla="*/ 1280 h 1320"/>
              <a:gd name="T116" fmla="*/ 220 w 1425"/>
              <a:gd name="T117" fmla="*/ 1038 h 1320"/>
              <a:gd name="T118" fmla="*/ 79 w 1425"/>
              <a:gd name="T119" fmla="*/ 1005 h 1320"/>
              <a:gd name="T120" fmla="*/ 139 w 1425"/>
              <a:gd name="T121" fmla="*/ 893 h 1320"/>
              <a:gd name="T122" fmla="*/ 332 w 1425"/>
              <a:gd name="T123" fmla="*/ 829 h 1320"/>
              <a:gd name="T124" fmla="*/ 492 w 1425"/>
              <a:gd name="T125" fmla="*/ 923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25" h="1320">
                <a:moveTo>
                  <a:pt x="491" y="120"/>
                </a:moveTo>
                <a:lnTo>
                  <a:pt x="486" y="135"/>
                </a:lnTo>
                <a:lnTo>
                  <a:pt x="480" y="143"/>
                </a:lnTo>
                <a:lnTo>
                  <a:pt x="480" y="143"/>
                </a:lnTo>
                <a:lnTo>
                  <a:pt x="482" y="148"/>
                </a:lnTo>
                <a:lnTo>
                  <a:pt x="480" y="153"/>
                </a:lnTo>
                <a:lnTo>
                  <a:pt x="478" y="158"/>
                </a:lnTo>
                <a:lnTo>
                  <a:pt x="478" y="158"/>
                </a:lnTo>
                <a:lnTo>
                  <a:pt x="467" y="168"/>
                </a:lnTo>
                <a:lnTo>
                  <a:pt x="445" y="187"/>
                </a:lnTo>
                <a:lnTo>
                  <a:pt x="421" y="208"/>
                </a:lnTo>
                <a:lnTo>
                  <a:pt x="400" y="226"/>
                </a:lnTo>
                <a:lnTo>
                  <a:pt x="400" y="226"/>
                </a:lnTo>
                <a:lnTo>
                  <a:pt x="396" y="232"/>
                </a:lnTo>
                <a:lnTo>
                  <a:pt x="392" y="239"/>
                </a:lnTo>
                <a:lnTo>
                  <a:pt x="389" y="248"/>
                </a:lnTo>
                <a:lnTo>
                  <a:pt x="386" y="260"/>
                </a:lnTo>
                <a:lnTo>
                  <a:pt x="381" y="287"/>
                </a:lnTo>
                <a:lnTo>
                  <a:pt x="376" y="316"/>
                </a:lnTo>
                <a:lnTo>
                  <a:pt x="370" y="370"/>
                </a:lnTo>
                <a:lnTo>
                  <a:pt x="367" y="399"/>
                </a:lnTo>
                <a:lnTo>
                  <a:pt x="367" y="399"/>
                </a:lnTo>
                <a:lnTo>
                  <a:pt x="356" y="484"/>
                </a:lnTo>
                <a:lnTo>
                  <a:pt x="352" y="514"/>
                </a:lnTo>
                <a:lnTo>
                  <a:pt x="347" y="543"/>
                </a:lnTo>
                <a:lnTo>
                  <a:pt x="342" y="566"/>
                </a:lnTo>
                <a:lnTo>
                  <a:pt x="337" y="582"/>
                </a:lnTo>
                <a:lnTo>
                  <a:pt x="337" y="582"/>
                </a:lnTo>
                <a:lnTo>
                  <a:pt x="332" y="596"/>
                </a:lnTo>
                <a:lnTo>
                  <a:pt x="328" y="612"/>
                </a:lnTo>
                <a:lnTo>
                  <a:pt x="322" y="647"/>
                </a:lnTo>
                <a:lnTo>
                  <a:pt x="318" y="676"/>
                </a:lnTo>
                <a:lnTo>
                  <a:pt x="317" y="689"/>
                </a:lnTo>
                <a:lnTo>
                  <a:pt x="357" y="694"/>
                </a:lnTo>
                <a:lnTo>
                  <a:pt x="372" y="701"/>
                </a:lnTo>
                <a:lnTo>
                  <a:pt x="400" y="719"/>
                </a:lnTo>
                <a:lnTo>
                  <a:pt x="400" y="719"/>
                </a:lnTo>
                <a:lnTo>
                  <a:pt x="399" y="722"/>
                </a:lnTo>
                <a:lnTo>
                  <a:pt x="395" y="725"/>
                </a:lnTo>
                <a:lnTo>
                  <a:pt x="392" y="732"/>
                </a:lnTo>
                <a:lnTo>
                  <a:pt x="391" y="735"/>
                </a:lnTo>
                <a:lnTo>
                  <a:pt x="392" y="739"/>
                </a:lnTo>
                <a:lnTo>
                  <a:pt x="392" y="739"/>
                </a:lnTo>
                <a:lnTo>
                  <a:pt x="395" y="743"/>
                </a:lnTo>
                <a:lnTo>
                  <a:pt x="400" y="746"/>
                </a:lnTo>
                <a:lnTo>
                  <a:pt x="405" y="748"/>
                </a:lnTo>
                <a:lnTo>
                  <a:pt x="410" y="749"/>
                </a:lnTo>
                <a:lnTo>
                  <a:pt x="421" y="749"/>
                </a:lnTo>
                <a:lnTo>
                  <a:pt x="425" y="751"/>
                </a:lnTo>
                <a:lnTo>
                  <a:pt x="478" y="753"/>
                </a:lnTo>
                <a:lnTo>
                  <a:pt x="488" y="776"/>
                </a:lnTo>
                <a:lnTo>
                  <a:pt x="397" y="776"/>
                </a:lnTo>
                <a:lnTo>
                  <a:pt x="397" y="776"/>
                </a:lnTo>
                <a:lnTo>
                  <a:pt x="396" y="769"/>
                </a:lnTo>
                <a:lnTo>
                  <a:pt x="394" y="766"/>
                </a:lnTo>
                <a:lnTo>
                  <a:pt x="392" y="763"/>
                </a:lnTo>
                <a:lnTo>
                  <a:pt x="390" y="763"/>
                </a:lnTo>
                <a:lnTo>
                  <a:pt x="390" y="763"/>
                </a:lnTo>
                <a:lnTo>
                  <a:pt x="345" y="762"/>
                </a:lnTo>
                <a:lnTo>
                  <a:pt x="250" y="762"/>
                </a:lnTo>
                <a:lnTo>
                  <a:pt x="114" y="763"/>
                </a:lnTo>
                <a:lnTo>
                  <a:pt x="114" y="763"/>
                </a:lnTo>
                <a:lnTo>
                  <a:pt x="110" y="766"/>
                </a:lnTo>
                <a:lnTo>
                  <a:pt x="108" y="768"/>
                </a:lnTo>
                <a:lnTo>
                  <a:pt x="107" y="773"/>
                </a:lnTo>
                <a:lnTo>
                  <a:pt x="107" y="773"/>
                </a:lnTo>
                <a:lnTo>
                  <a:pt x="108" y="776"/>
                </a:lnTo>
                <a:lnTo>
                  <a:pt x="110" y="777"/>
                </a:lnTo>
                <a:lnTo>
                  <a:pt x="119" y="780"/>
                </a:lnTo>
                <a:lnTo>
                  <a:pt x="132" y="781"/>
                </a:lnTo>
                <a:lnTo>
                  <a:pt x="159" y="781"/>
                </a:lnTo>
                <a:lnTo>
                  <a:pt x="167" y="811"/>
                </a:lnTo>
                <a:lnTo>
                  <a:pt x="124" y="836"/>
                </a:lnTo>
                <a:lnTo>
                  <a:pt x="104" y="839"/>
                </a:lnTo>
                <a:lnTo>
                  <a:pt x="84" y="826"/>
                </a:lnTo>
                <a:lnTo>
                  <a:pt x="79" y="826"/>
                </a:lnTo>
                <a:lnTo>
                  <a:pt x="79" y="880"/>
                </a:lnTo>
                <a:lnTo>
                  <a:pt x="86" y="880"/>
                </a:lnTo>
                <a:lnTo>
                  <a:pt x="86" y="880"/>
                </a:lnTo>
                <a:lnTo>
                  <a:pt x="71" y="898"/>
                </a:lnTo>
                <a:lnTo>
                  <a:pt x="59" y="915"/>
                </a:lnTo>
                <a:lnTo>
                  <a:pt x="49" y="931"/>
                </a:lnTo>
                <a:lnTo>
                  <a:pt x="49" y="931"/>
                </a:lnTo>
                <a:lnTo>
                  <a:pt x="41" y="946"/>
                </a:lnTo>
                <a:lnTo>
                  <a:pt x="35" y="962"/>
                </a:lnTo>
                <a:lnTo>
                  <a:pt x="31" y="976"/>
                </a:lnTo>
                <a:lnTo>
                  <a:pt x="31" y="981"/>
                </a:lnTo>
                <a:lnTo>
                  <a:pt x="31" y="981"/>
                </a:lnTo>
                <a:lnTo>
                  <a:pt x="39" y="986"/>
                </a:lnTo>
                <a:lnTo>
                  <a:pt x="39" y="986"/>
                </a:lnTo>
                <a:lnTo>
                  <a:pt x="37" y="1004"/>
                </a:lnTo>
                <a:lnTo>
                  <a:pt x="36" y="1040"/>
                </a:lnTo>
                <a:lnTo>
                  <a:pt x="36" y="1040"/>
                </a:lnTo>
                <a:lnTo>
                  <a:pt x="37" y="1060"/>
                </a:lnTo>
                <a:lnTo>
                  <a:pt x="40" y="1080"/>
                </a:lnTo>
                <a:lnTo>
                  <a:pt x="44" y="1100"/>
                </a:lnTo>
                <a:lnTo>
                  <a:pt x="11" y="1106"/>
                </a:lnTo>
                <a:lnTo>
                  <a:pt x="11" y="1106"/>
                </a:lnTo>
                <a:lnTo>
                  <a:pt x="3" y="1112"/>
                </a:lnTo>
                <a:lnTo>
                  <a:pt x="0" y="1117"/>
                </a:lnTo>
                <a:lnTo>
                  <a:pt x="0" y="1119"/>
                </a:lnTo>
                <a:lnTo>
                  <a:pt x="1" y="1121"/>
                </a:lnTo>
                <a:lnTo>
                  <a:pt x="1" y="1121"/>
                </a:lnTo>
                <a:lnTo>
                  <a:pt x="2" y="1122"/>
                </a:lnTo>
                <a:lnTo>
                  <a:pt x="6" y="1123"/>
                </a:lnTo>
                <a:lnTo>
                  <a:pt x="12" y="1123"/>
                </a:lnTo>
                <a:lnTo>
                  <a:pt x="21" y="1121"/>
                </a:lnTo>
                <a:lnTo>
                  <a:pt x="51" y="1118"/>
                </a:lnTo>
                <a:lnTo>
                  <a:pt x="51" y="1118"/>
                </a:lnTo>
                <a:lnTo>
                  <a:pt x="54" y="1127"/>
                </a:lnTo>
                <a:lnTo>
                  <a:pt x="62" y="1150"/>
                </a:lnTo>
                <a:lnTo>
                  <a:pt x="70" y="1165"/>
                </a:lnTo>
                <a:lnTo>
                  <a:pt x="79" y="1182"/>
                </a:lnTo>
                <a:lnTo>
                  <a:pt x="90" y="1200"/>
                </a:lnTo>
                <a:lnTo>
                  <a:pt x="104" y="1219"/>
                </a:lnTo>
                <a:lnTo>
                  <a:pt x="120" y="1238"/>
                </a:lnTo>
                <a:lnTo>
                  <a:pt x="138" y="1257"/>
                </a:lnTo>
                <a:lnTo>
                  <a:pt x="159" y="1273"/>
                </a:lnTo>
                <a:lnTo>
                  <a:pt x="172" y="1280"/>
                </a:lnTo>
                <a:lnTo>
                  <a:pt x="185" y="1288"/>
                </a:lnTo>
                <a:lnTo>
                  <a:pt x="197" y="1294"/>
                </a:lnTo>
                <a:lnTo>
                  <a:pt x="212" y="1301"/>
                </a:lnTo>
                <a:lnTo>
                  <a:pt x="226" y="1307"/>
                </a:lnTo>
                <a:lnTo>
                  <a:pt x="243" y="1311"/>
                </a:lnTo>
                <a:lnTo>
                  <a:pt x="259" y="1314"/>
                </a:lnTo>
                <a:lnTo>
                  <a:pt x="277" y="1317"/>
                </a:lnTo>
                <a:lnTo>
                  <a:pt x="295" y="1320"/>
                </a:lnTo>
                <a:lnTo>
                  <a:pt x="314" y="1320"/>
                </a:lnTo>
                <a:lnTo>
                  <a:pt x="314" y="1320"/>
                </a:lnTo>
                <a:lnTo>
                  <a:pt x="333" y="1320"/>
                </a:lnTo>
                <a:lnTo>
                  <a:pt x="351" y="1318"/>
                </a:lnTo>
                <a:lnTo>
                  <a:pt x="368" y="1316"/>
                </a:lnTo>
                <a:lnTo>
                  <a:pt x="385" y="1312"/>
                </a:lnTo>
                <a:lnTo>
                  <a:pt x="400" y="1308"/>
                </a:lnTo>
                <a:lnTo>
                  <a:pt x="415" y="1304"/>
                </a:lnTo>
                <a:lnTo>
                  <a:pt x="429" y="1299"/>
                </a:lnTo>
                <a:lnTo>
                  <a:pt x="441" y="1293"/>
                </a:lnTo>
                <a:lnTo>
                  <a:pt x="453" y="1288"/>
                </a:lnTo>
                <a:lnTo>
                  <a:pt x="464" y="1282"/>
                </a:lnTo>
                <a:lnTo>
                  <a:pt x="484" y="1267"/>
                </a:lnTo>
                <a:lnTo>
                  <a:pt x="502" y="1253"/>
                </a:lnTo>
                <a:lnTo>
                  <a:pt x="517" y="1236"/>
                </a:lnTo>
                <a:lnTo>
                  <a:pt x="530" y="1221"/>
                </a:lnTo>
                <a:lnTo>
                  <a:pt x="538" y="1206"/>
                </a:lnTo>
                <a:lnTo>
                  <a:pt x="547" y="1192"/>
                </a:lnTo>
                <a:lnTo>
                  <a:pt x="552" y="1180"/>
                </a:lnTo>
                <a:lnTo>
                  <a:pt x="560" y="1161"/>
                </a:lnTo>
                <a:lnTo>
                  <a:pt x="562" y="1155"/>
                </a:lnTo>
                <a:lnTo>
                  <a:pt x="643" y="1157"/>
                </a:lnTo>
                <a:lnTo>
                  <a:pt x="643" y="1157"/>
                </a:lnTo>
                <a:lnTo>
                  <a:pt x="642" y="1180"/>
                </a:lnTo>
                <a:lnTo>
                  <a:pt x="642" y="1197"/>
                </a:lnTo>
                <a:lnTo>
                  <a:pt x="642" y="1204"/>
                </a:lnTo>
                <a:lnTo>
                  <a:pt x="643" y="1207"/>
                </a:lnTo>
                <a:lnTo>
                  <a:pt x="643" y="1207"/>
                </a:lnTo>
                <a:lnTo>
                  <a:pt x="645" y="1210"/>
                </a:lnTo>
                <a:lnTo>
                  <a:pt x="649" y="1211"/>
                </a:lnTo>
                <a:lnTo>
                  <a:pt x="657" y="1215"/>
                </a:lnTo>
                <a:lnTo>
                  <a:pt x="668" y="1218"/>
                </a:lnTo>
                <a:lnTo>
                  <a:pt x="668" y="1238"/>
                </a:lnTo>
                <a:lnTo>
                  <a:pt x="734" y="1238"/>
                </a:lnTo>
                <a:lnTo>
                  <a:pt x="734" y="1228"/>
                </a:lnTo>
                <a:lnTo>
                  <a:pt x="734" y="1220"/>
                </a:lnTo>
                <a:lnTo>
                  <a:pt x="734" y="1220"/>
                </a:lnTo>
                <a:lnTo>
                  <a:pt x="764" y="1226"/>
                </a:lnTo>
                <a:lnTo>
                  <a:pt x="788" y="1230"/>
                </a:lnTo>
                <a:lnTo>
                  <a:pt x="808" y="1233"/>
                </a:lnTo>
                <a:lnTo>
                  <a:pt x="808" y="1233"/>
                </a:lnTo>
                <a:lnTo>
                  <a:pt x="817" y="1233"/>
                </a:lnTo>
                <a:lnTo>
                  <a:pt x="827" y="1231"/>
                </a:lnTo>
                <a:lnTo>
                  <a:pt x="849" y="1228"/>
                </a:lnTo>
                <a:lnTo>
                  <a:pt x="868" y="1221"/>
                </a:lnTo>
                <a:lnTo>
                  <a:pt x="875" y="1219"/>
                </a:lnTo>
                <a:lnTo>
                  <a:pt x="878" y="1215"/>
                </a:lnTo>
                <a:lnTo>
                  <a:pt x="878" y="1215"/>
                </a:lnTo>
                <a:lnTo>
                  <a:pt x="880" y="1213"/>
                </a:lnTo>
                <a:lnTo>
                  <a:pt x="880" y="1209"/>
                </a:lnTo>
                <a:lnTo>
                  <a:pt x="878" y="1204"/>
                </a:lnTo>
                <a:lnTo>
                  <a:pt x="876" y="1199"/>
                </a:lnTo>
                <a:lnTo>
                  <a:pt x="873" y="1197"/>
                </a:lnTo>
                <a:lnTo>
                  <a:pt x="873" y="1197"/>
                </a:lnTo>
                <a:lnTo>
                  <a:pt x="872" y="1196"/>
                </a:lnTo>
                <a:lnTo>
                  <a:pt x="870" y="1194"/>
                </a:lnTo>
                <a:lnTo>
                  <a:pt x="865" y="1190"/>
                </a:lnTo>
                <a:lnTo>
                  <a:pt x="856" y="1187"/>
                </a:lnTo>
                <a:lnTo>
                  <a:pt x="856" y="1187"/>
                </a:lnTo>
                <a:lnTo>
                  <a:pt x="849" y="1186"/>
                </a:lnTo>
                <a:lnTo>
                  <a:pt x="843" y="1186"/>
                </a:lnTo>
                <a:lnTo>
                  <a:pt x="829" y="1186"/>
                </a:lnTo>
                <a:lnTo>
                  <a:pt x="822" y="1186"/>
                </a:lnTo>
                <a:lnTo>
                  <a:pt x="814" y="1184"/>
                </a:lnTo>
                <a:lnTo>
                  <a:pt x="805" y="1180"/>
                </a:lnTo>
                <a:lnTo>
                  <a:pt x="798" y="1175"/>
                </a:lnTo>
                <a:lnTo>
                  <a:pt x="798" y="1175"/>
                </a:lnTo>
                <a:lnTo>
                  <a:pt x="789" y="1167"/>
                </a:lnTo>
                <a:lnTo>
                  <a:pt x="781" y="1160"/>
                </a:lnTo>
                <a:lnTo>
                  <a:pt x="768" y="1143"/>
                </a:lnTo>
                <a:lnTo>
                  <a:pt x="754" y="1126"/>
                </a:lnTo>
                <a:lnTo>
                  <a:pt x="736" y="1126"/>
                </a:lnTo>
                <a:lnTo>
                  <a:pt x="751" y="1010"/>
                </a:lnTo>
                <a:lnTo>
                  <a:pt x="751" y="1010"/>
                </a:lnTo>
                <a:lnTo>
                  <a:pt x="763" y="1000"/>
                </a:lnTo>
                <a:lnTo>
                  <a:pt x="790" y="975"/>
                </a:lnTo>
                <a:lnTo>
                  <a:pt x="808" y="957"/>
                </a:lnTo>
                <a:lnTo>
                  <a:pt x="825" y="938"/>
                </a:lnTo>
                <a:lnTo>
                  <a:pt x="843" y="918"/>
                </a:lnTo>
                <a:lnTo>
                  <a:pt x="858" y="898"/>
                </a:lnTo>
                <a:lnTo>
                  <a:pt x="858" y="898"/>
                </a:lnTo>
                <a:lnTo>
                  <a:pt x="872" y="876"/>
                </a:lnTo>
                <a:lnTo>
                  <a:pt x="886" y="853"/>
                </a:lnTo>
                <a:lnTo>
                  <a:pt x="911" y="810"/>
                </a:lnTo>
                <a:lnTo>
                  <a:pt x="936" y="763"/>
                </a:lnTo>
                <a:lnTo>
                  <a:pt x="956" y="808"/>
                </a:lnTo>
                <a:lnTo>
                  <a:pt x="956" y="808"/>
                </a:lnTo>
                <a:lnTo>
                  <a:pt x="949" y="816"/>
                </a:lnTo>
                <a:lnTo>
                  <a:pt x="929" y="836"/>
                </a:lnTo>
                <a:lnTo>
                  <a:pt x="916" y="850"/>
                </a:lnTo>
                <a:lnTo>
                  <a:pt x="902" y="866"/>
                </a:lnTo>
                <a:lnTo>
                  <a:pt x="890" y="885"/>
                </a:lnTo>
                <a:lnTo>
                  <a:pt x="878" y="905"/>
                </a:lnTo>
                <a:lnTo>
                  <a:pt x="878" y="905"/>
                </a:lnTo>
                <a:lnTo>
                  <a:pt x="873" y="917"/>
                </a:lnTo>
                <a:lnTo>
                  <a:pt x="868" y="929"/>
                </a:lnTo>
                <a:lnTo>
                  <a:pt x="861" y="957"/>
                </a:lnTo>
                <a:lnTo>
                  <a:pt x="856" y="987"/>
                </a:lnTo>
                <a:lnTo>
                  <a:pt x="852" y="1017"/>
                </a:lnTo>
                <a:lnTo>
                  <a:pt x="849" y="1044"/>
                </a:lnTo>
                <a:lnTo>
                  <a:pt x="849" y="1068"/>
                </a:lnTo>
                <a:lnTo>
                  <a:pt x="849" y="1084"/>
                </a:lnTo>
                <a:lnTo>
                  <a:pt x="851" y="1090"/>
                </a:lnTo>
                <a:lnTo>
                  <a:pt x="851" y="1090"/>
                </a:lnTo>
                <a:lnTo>
                  <a:pt x="856" y="1097"/>
                </a:lnTo>
                <a:lnTo>
                  <a:pt x="858" y="1098"/>
                </a:lnTo>
                <a:lnTo>
                  <a:pt x="858" y="1098"/>
                </a:lnTo>
                <a:lnTo>
                  <a:pt x="858" y="1107"/>
                </a:lnTo>
                <a:lnTo>
                  <a:pt x="861" y="1113"/>
                </a:lnTo>
                <a:lnTo>
                  <a:pt x="862" y="1114"/>
                </a:lnTo>
                <a:lnTo>
                  <a:pt x="863" y="1116"/>
                </a:lnTo>
                <a:lnTo>
                  <a:pt x="863" y="1116"/>
                </a:lnTo>
                <a:lnTo>
                  <a:pt x="865" y="1116"/>
                </a:lnTo>
                <a:lnTo>
                  <a:pt x="867" y="1114"/>
                </a:lnTo>
                <a:lnTo>
                  <a:pt x="868" y="1111"/>
                </a:lnTo>
                <a:lnTo>
                  <a:pt x="871" y="1103"/>
                </a:lnTo>
                <a:lnTo>
                  <a:pt x="871" y="1103"/>
                </a:lnTo>
                <a:lnTo>
                  <a:pt x="873" y="1113"/>
                </a:lnTo>
                <a:lnTo>
                  <a:pt x="883" y="1137"/>
                </a:lnTo>
                <a:lnTo>
                  <a:pt x="892" y="1153"/>
                </a:lnTo>
                <a:lnTo>
                  <a:pt x="902" y="1171"/>
                </a:lnTo>
                <a:lnTo>
                  <a:pt x="915" y="1190"/>
                </a:lnTo>
                <a:lnTo>
                  <a:pt x="930" y="1210"/>
                </a:lnTo>
                <a:lnTo>
                  <a:pt x="948" y="1230"/>
                </a:lnTo>
                <a:lnTo>
                  <a:pt x="968" y="1249"/>
                </a:lnTo>
                <a:lnTo>
                  <a:pt x="979" y="1259"/>
                </a:lnTo>
                <a:lnTo>
                  <a:pt x="992" y="1268"/>
                </a:lnTo>
                <a:lnTo>
                  <a:pt x="1004" y="1275"/>
                </a:lnTo>
                <a:lnTo>
                  <a:pt x="1018" y="1283"/>
                </a:lnTo>
                <a:lnTo>
                  <a:pt x="1033" y="1291"/>
                </a:lnTo>
                <a:lnTo>
                  <a:pt x="1048" y="1297"/>
                </a:lnTo>
                <a:lnTo>
                  <a:pt x="1065" y="1303"/>
                </a:lnTo>
                <a:lnTo>
                  <a:pt x="1081" y="1308"/>
                </a:lnTo>
                <a:lnTo>
                  <a:pt x="1100" y="1312"/>
                </a:lnTo>
                <a:lnTo>
                  <a:pt x="1119" y="1314"/>
                </a:lnTo>
                <a:lnTo>
                  <a:pt x="1138" y="1317"/>
                </a:lnTo>
                <a:lnTo>
                  <a:pt x="1159" y="1317"/>
                </a:lnTo>
                <a:lnTo>
                  <a:pt x="1159" y="1317"/>
                </a:lnTo>
                <a:lnTo>
                  <a:pt x="1179" y="1317"/>
                </a:lnTo>
                <a:lnTo>
                  <a:pt x="1199" y="1314"/>
                </a:lnTo>
                <a:lnTo>
                  <a:pt x="1218" y="1312"/>
                </a:lnTo>
                <a:lnTo>
                  <a:pt x="1236" y="1308"/>
                </a:lnTo>
                <a:lnTo>
                  <a:pt x="1252" y="1303"/>
                </a:lnTo>
                <a:lnTo>
                  <a:pt x="1267" y="1297"/>
                </a:lnTo>
                <a:lnTo>
                  <a:pt x="1283" y="1291"/>
                </a:lnTo>
                <a:lnTo>
                  <a:pt x="1296" y="1283"/>
                </a:lnTo>
                <a:lnTo>
                  <a:pt x="1309" y="1274"/>
                </a:lnTo>
                <a:lnTo>
                  <a:pt x="1322" y="1265"/>
                </a:lnTo>
                <a:lnTo>
                  <a:pt x="1333" y="1257"/>
                </a:lnTo>
                <a:lnTo>
                  <a:pt x="1343" y="1247"/>
                </a:lnTo>
                <a:lnTo>
                  <a:pt x="1353" y="1235"/>
                </a:lnTo>
                <a:lnTo>
                  <a:pt x="1362" y="1224"/>
                </a:lnTo>
                <a:lnTo>
                  <a:pt x="1369" y="1213"/>
                </a:lnTo>
                <a:lnTo>
                  <a:pt x="1377" y="1201"/>
                </a:lnTo>
                <a:lnTo>
                  <a:pt x="1390" y="1177"/>
                </a:lnTo>
                <a:lnTo>
                  <a:pt x="1401" y="1153"/>
                </a:lnTo>
                <a:lnTo>
                  <a:pt x="1408" y="1128"/>
                </a:lnTo>
                <a:lnTo>
                  <a:pt x="1415" y="1104"/>
                </a:lnTo>
                <a:lnTo>
                  <a:pt x="1420" y="1082"/>
                </a:lnTo>
                <a:lnTo>
                  <a:pt x="1422" y="1060"/>
                </a:lnTo>
                <a:lnTo>
                  <a:pt x="1425" y="1041"/>
                </a:lnTo>
                <a:lnTo>
                  <a:pt x="1425" y="1025"/>
                </a:lnTo>
                <a:lnTo>
                  <a:pt x="1425" y="1025"/>
                </a:lnTo>
                <a:lnTo>
                  <a:pt x="1424" y="1009"/>
                </a:lnTo>
                <a:lnTo>
                  <a:pt x="1420" y="991"/>
                </a:lnTo>
                <a:lnTo>
                  <a:pt x="1415" y="971"/>
                </a:lnTo>
                <a:lnTo>
                  <a:pt x="1406" y="951"/>
                </a:lnTo>
                <a:lnTo>
                  <a:pt x="1396" y="931"/>
                </a:lnTo>
                <a:lnTo>
                  <a:pt x="1385" y="909"/>
                </a:lnTo>
                <a:lnTo>
                  <a:pt x="1369" y="889"/>
                </a:lnTo>
                <a:lnTo>
                  <a:pt x="1353" y="868"/>
                </a:lnTo>
                <a:lnTo>
                  <a:pt x="1335" y="849"/>
                </a:lnTo>
                <a:lnTo>
                  <a:pt x="1315" y="831"/>
                </a:lnTo>
                <a:lnTo>
                  <a:pt x="1294" y="815"/>
                </a:lnTo>
                <a:lnTo>
                  <a:pt x="1271" y="801"/>
                </a:lnTo>
                <a:lnTo>
                  <a:pt x="1259" y="795"/>
                </a:lnTo>
                <a:lnTo>
                  <a:pt x="1246" y="790"/>
                </a:lnTo>
                <a:lnTo>
                  <a:pt x="1232" y="785"/>
                </a:lnTo>
                <a:lnTo>
                  <a:pt x="1220" y="781"/>
                </a:lnTo>
                <a:lnTo>
                  <a:pt x="1206" y="777"/>
                </a:lnTo>
                <a:lnTo>
                  <a:pt x="1191" y="774"/>
                </a:lnTo>
                <a:lnTo>
                  <a:pt x="1177" y="773"/>
                </a:lnTo>
                <a:lnTo>
                  <a:pt x="1162" y="773"/>
                </a:lnTo>
                <a:lnTo>
                  <a:pt x="1162" y="773"/>
                </a:lnTo>
                <a:lnTo>
                  <a:pt x="1142" y="772"/>
                </a:lnTo>
                <a:lnTo>
                  <a:pt x="1131" y="771"/>
                </a:lnTo>
                <a:lnTo>
                  <a:pt x="1131" y="771"/>
                </a:lnTo>
                <a:lnTo>
                  <a:pt x="1140" y="763"/>
                </a:lnTo>
                <a:lnTo>
                  <a:pt x="1144" y="759"/>
                </a:lnTo>
                <a:lnTo>
                  <a:pt x="1144" y="758"/>
                </a:lnTo>
                <a:lnTo>
                  <a:pt x="1142" y="758"/>
                </a:lnTo>
                <a:lnTo>
                  <a:pt x="1142" y="758"/>
                </a:lnTo>
                <a:lnTo>
                  <a:pt x="1133" y="758"/>
                </a:lnTo>
                <a:lnTo>
                  <a:pt x="1124" y="757"/>
                </a:lnTo>
                <a:lnTo>
                  <a:pt x="1114" y="756"/>
                </a:lnTo>
                <a:lnTo>
                  <a:pt x="1111" y="737"/>
                </a:lnTo>
                <a:lnTo>
                  <a:pt x="1159" y="722"/>
                </a:lnTo>
                <a:lnTo>
                  <a:pt x="1159" y="722"/>
                </a:lnTo>
                <a:lnTo>
                  <a:pt x="1150" y="596"/>
                </a:lnTo>
                <a:lnTo>
                  <a:pt x="1145" y="508"/>
                </a:lnTo>
                <a:lnTo>
                  <a:pt x="1142" y="467"/>
                </a:lnTo>
                <a:lnTo>
                  <a:pt x="1142" y="467"/>
                </a:lnTo>
                <a:lnTo>
                  <a:pt x="1138" y="467"/>
                </a:lnTo>
                <a:lnTo>
                  <a:pt x="1133" y="467"/>
                </a:lnTo>
                <a:lnTo>
                  <a:pt x="1126" y="467"/>
                </a:lnTo>
                <a:lnTo>
                  <a:pt x="1126" y="467"/>
                </a:lnTo>
                <a:lnTo>
                  <a:pt x="1120" y="461"/>
                </a:lnTo>
                <a:lnTo>
                  <a:pt x="1106" y="446"/>
                </a:lnTo>
                <a:lnTo>
                  <a:pt x="1089" y="430"/>
                </a:lnTo>
                <a:lnTo>
                  <a:pt x="1079" y="422"/>
                </a:lnTo>
                <a:lnTo>
                  <a:pt x="1071" y="417"/>
                </a:lnTo>
                <a:lnTo>
                  <a:pt x="1071" y="417"/>
                </a:lnTo>
                <a:lnTo>
                  <a:pt x="1062" y="413"/>
                </a:lnTo>
                <a:lnTo>
                  <a:pt x="1053" y="411"/>
                </a:lnTo>
                <a:lnTo>
                  <a:pt x="1037" y="407"/>
                </a:lnTo>
                <a:lnTo>
                  <a:pt x="1019" y="404"/>
                </a:lnTo>
                <a:lnTo>
                  <a:pt x="1019" y="404"/>
                </a:lnTo>
                <a:lnTo>
                  <a:pt x="983" y="373"/>
                </a:lnTo>
                <a:lnTo>
                  <a:pt x="956" y="353"/>
                </a:lnTo>
                <a:lnTo>
                  <a:pt x="946" y="345"/>
                </a:lnTo>
                <a:lnTo>
                  <a:pt x="941" y="343"/>
                </a:lnTo>
                <a:lnTo>
                  <a:pt x="941" y="343"/>
                </a:lnTo>
                <a:lnTo>
                  <a:pt x="924" y="346"/>
                </a:lnTo>
                <a:lnTo>
                  <a:pt x="914" y="350"/>
                </a:lnTo>
                <a:lnTo>
                  <a:pt x="911" y="352"/>
                </a:lnTo>
                <a:lnTo>
                  <a:pt x="909" y="353"/>
                </a:lnTo>
                <a:lnTo>
                  <a:pt x="909" y="353"/>
                </a:lnTo>
                <a:lnTo>
                  <a:pt x="905" y="358"/>
                </a:lnTo>
                <a:lnTo>
                  <a:pt x="899" y="363"/>
                </a:lnTo>
                <a:lnTo>
                  <a:pt x="892" y="369"/>
                </a:lnTo>
                <a:lnTo>
                  <a:pt x="886" y="377"/>
                </a:lnTo>
                <a:lnTo>
                  <a:pt x="886" y="377"/>
                </a:lnTo>
                <a:lnTo>
                  <a:pt x="882" y="384"/>
                </a:lnTo>
                <a:lnTo>
                  <a:pt x="880" y="393"/>
                </a:lnTo>
                <a:lnTo>
                  <a:pt x="878" y="402"/>
                </a:lnTo>
                <a:lnTo>
                  <a:pt x="851" y="397"/>
                </a:lnTo>
                <a:lnTo>
                  <a:pt x="843" y="407"/>
                </a:lnTo>
                <a:lnTo>
                  <a:pt x="843" y="407"/>
                </a:lnTo>
                <a:lnTo>
                  <a:pt x="831" y="403"/>
                </a:lnTo>
                <a:lnTo>
                  <a:pt x="822" y="401"/>
                </a:lnTo>
                <a:lnTo>
                  <a:pt x="815" y="399"/>
                </a:lnTo>
                <a:lnTo>
                  <a:pt x="815" y="399"/>
                </a:lnTo>
                <a:lnTo>
                  <a:pt x="812" y="401"/>
                </a:lnTo>
                <a:lnTo>
                  <a:pt x="808" y="406"/>
                </a:lnTo>
                <a:lnTo>
                  <a:pt x="803" y="417"/>
                </a:lnTo>
                <a:lnTo>
                  <a:pt x="803" y="417"/>
                </a:lnTo>
                <a:lnTo>
                  <a:pt x="800" y="425"/>
                </a:lnTo>
                <a:lnTo>
                  <a:pt x="799" y="433"/>
                </a:lnTo>
                <a:lnTo>
                  <a:pt x="799" y="442"/>
                </a:lnTo>
                <a:lnTo>
                  <a:pt x="800" y="447"/>
                </a:lnTo>
                <a:lnTo>
                  <a:pt x="800" y="447"/>
                </a:lnTo>
                <a:lnTo>
                  <a:pt x="805" y="453"/>
                </a:lnTo>
                <a:lnTo>
                  <a:pt x="817" y="462"/>
                </a:lnTo>
                <a:lnTo>
                  <a:pt x="833" y="475"/>
                </a:lnTo>
                <a:lnTo>
                  <a:pt x="803" y="485"/>
                </a:lnTo>
                <a:lnTo>
                  <a:pt x="803" y="485"/>
                </a:lnTo>
                <a:lnTo>
                  <a:pt x="798" y="484"/>
                </a:lnTo>
                <a:lnTo>
                  <a:pt x="791" y="482"/>
                </a:lnTo>
                <a:lnTo>
                  <a:pt x="780" y="482"/>
                </a:lnTo>
                <a:lnTo>
                  <a:pt x="780" y="482"/>
                </a:lnTo>
                <a:lnTo>
                  <a:pt x="773" y="484"/>
                </a:lnTo>
                <a:lnTo>
                  <a:pt x="768" y="485"/>
                </a:lnTo>
                <a:lnTo>
                  <a:pt x="764" y="487"/>
                </a:lnTo>
                <a:lnTo>
                  <a:pt x="761" y="490"/>
                </a:lnTo>
                <a:lnTo>
                  <a:pt x="757" y="494"/>
                </a:lnTo>
                <a:lnTo>
                  <a:pt x="756" y="496"/>
                </a:lnTo>
                <a:lnTo>
                  <a:pt x="756" y="496"/>
                </a:lnTo>
                <a:lnTo>
                  <a:pt x="747" y="493"/>
                </a:lnTo>
                <a:lnTo>
                  <a:pt x="734" y="487"/>
                </a:lnTo>
                <a:lnTo>
                  <a:pt x="734" y="487"/>
                </a:lnTo>
                <a:lnTo>
                  <a:pt x="731" y="489"/>
                </a:lnTo>
                <a:lnTo>
                  <a:pt x="729" y="490"/>
                </a:lnTo>
                <a:lnTo>
                  <a:pt x="721" y="494"/>
                </a:lnTo>
                <a:lnTo>
                  <a:pt x="711" y="501"/>
                </a:lnTo>
                <a:lnTo>
                  <a:pt x="701" y="506"/>
                </a:lnTo>
                <a:lnTo>
                  <a:pt x="683" y="485"/>
                </a:lnTo>
                <a:lnTo>
                  <a:pt x="667" y="453"/>
                </a:lnTo>
                <a:lnTo>
                  <a:pt x="667" y="453"/>
                </a:lnTo>
                <a:lnTo>
                  <a:pt x="687" y="432"/>
                </a:lnTo>
                <a:lnTo>
                  <a:pt x="695" y="425"/>
                </a:lnTo>
                <a:lnTo>
                  <a:pt x="700" y="421"/>
                </a:lnTo>
                <a:lnTo>
                  <a:pt x="700" y="421"/>
                </a:lnTo>
                <a:lnTo>
                  <a:pt x="705" y="418"/>
                </a:lnTo>
                <a:lnTo>
                  <a:pt x="707" y="413"/>
                </a:lnTo>
                <a:lnTo>
                  <a:pt x="710" y="409"/>
                </a:lnTo>
                <a:lnTo>
                  <a:pt x="711" y="404"/>
                </a:lnTo>
                <a:lnTo>
                  <a:pt x="713" y="398"/>
                </a:lnTo>
                <a:lnTo>
                  <a:pt x="713" y="394"/>
                </a:lnTo>
                <a:lnTo>
                  <a:pt x="713" y="394"/>
                </a:lnTo>
                <a:lnTo>
                  <a:pt x="721" y="389"/>
                </a:lnTo>
                <a:lnTo>
                  <a:pt x="729" y="384"/>
                </a:lnTo>
                <a:lnTo>
                  <a:pt x="735" y="377"/>
                </a:lnTo>
                <a:lnTo>
                  <a:pt x="735" y="377"/>
                </a:lnTo>
                <a:lnTo>
                  <a:pt x="745" y="362"/>
                </a:lnTo>
                <a:lnTo>
                  <a:pt x="749" y="355"/>
                </a:lnTo>
                <a:lnTo>
                  <a:pt x="752" y="350"/>
                </a:lnTo>
                <a:lnTo>
                  <a:pt x="752" y="350"/>
                </a:lnTo>
                <a:lnTo>
                  <a:pt x="756" y="348"/>
                </a:lnTo>
                <a:lnTo>
                  <a:pt x="761" y="345"/>
                </a:lnTo>
                <a:lnTo>
                  <a:pt x="766" y="339"/>
                </a:lnTo>
                <a:lnTo>
                  <a:pt x="768" y="335"/>
                </a:lnTo>
                <a:lnTo>
                  <a:pt x="770" y="329"/>
                </a:lnTo>
                <a:lnTo>
                  <a:pt x="770" y="329"/>
                </a:lnTo>
                <a:lnTo>
                  <a:pt x="776" y="309"/>
                </a:lnTo>
                <a:lnTo>
                  <a:pt x="779" y="302"/>
                </a:lnTo>
                <a:lnTo>
                  <a:pt x="818" y="255"/>
                </a:lnTo>
                <a:lnTo>
                  <a:pt x="805" y="250"/>
                </a:lnTo>
                <a:lnTo>
                  <a:pt x="765" y="272"/>
                </a:lnTo>
                <a:lnTo>
                  <a:pt x="740" y="299"/>
                </a:lnTo>
                <a:lnTo>
                  <a:pt x="740" y="299"/>
                </a:lnTo>
                <a:lnTo>
                  <a:pt x="734" y="292"/>
                </a:lnTo>
                <a:lnTo>
                  <a:pt x="729" y="287"/>
                </a:lnTo>
                <a:lnTo>
                  <a:pt x="725" y="285"/>
                </a:lnTo>
                <a:lnTo>
                  <a:pt x="722" y="285"/>
                </a:lnTo>
                <a:lnTo>
                  <a:pt x="722" y="285"/>
                </a:lnTo>
                <a:lnTo>
                  <a:pt x="717" y="285"/>
                </a:lnTo>
                <a:lnTo>
                  <a:pt x="711" y="289"/>
                </a:lnTo>
                <a:lnTo>
                  <a:pt x="695" y="301"/>
                </a:lnTo>
                <a:lnTo>
                  <a:pt x="666" y="325"/>
                </a:lnTo>
                <a:lnTo>
                  <a:pt x="666" y="325"/>
                </a:lnTo>
                <a:lnTo>
                  <a:pt x="619" y="359"/>
                </a:lnTo>
                <a:lnTo>
                  <a:pt x="600" y="323"/>
                </a:lnTo>
                <a:lnTo>
                  <a:pt x="600" y="323"/>
                </a:lnTo>
                <a:lnTo>
                  <a:pt x="599" y="300"/>
                </a:lnTo>
                <a:lnTo>
                  <a:pt x="599" y="281"/>
                </a:lnTo>
                <a:lnTo>
                  <a:pt x="598" y="270"/>
                </a:lnTo>
                <a:lnTo>
                  <a:pt x="598" y="270"/>
                </a:lnTo>
                <a:lnTo>
                  <a:pt x="595" y="256"/>
                </a:lnTo>
                <a:lnTo>
                  <a:pt x="593" y="247"/>
                </a:lnTo>
                <a:lnTo>
                  <a:pt x="593" y="247"/>
                </a:lnTo>
                <a:lnTo>
                  <a:pt x="586" y="239"/>
                </a:lnTo>
                <a:lnTo>
                  <a:pt x="584" y="234"/>
                </a:lnTo>
                <a:lnTo>
                  <a:pt x="582" y="231"/>
                </a:lnTo>
                <a:lnTo>
                  <a:pt x="582" y="221"/>
                </a:lnTo>
                <a:lnTo>
                  <a:pt x="572" y="200"/>
                </a:lnTo>
                <a:lnTo>
                  <a:pt x="572" y="200"/>
                </a:lnTo>
                <a:lnTo>
                  <a:pt x="590" y="207"/>
                </a:lnTo>
                <a:lnTo>
                  <a:pt x="605" y="211"/>
                </a:lnTo>
                <a:lnTo>
                  <a:pt x="613" y="212"/>
                </a:lnTo>
                <a:lnTo>
                  <a:pt x="618" y="211"/>
                </a:lnTo>
                <a:lnTo>
                  <a:pt x="618" y="211"/>
                </a:lnTo>
                <a:lnTo>
                  <a:pt x="622" y="209"/>
                </a:lnTo>
                <a:lnTo>
                  <a:pt x="624" y="206"/>
                </a:lnTo>
                <a:lnTo>
                  <a:pt x="627" y="202"/>
                </a:lnTo>
                <a:lnTo>
                  <a:pt x="627" y="197"/>
                </a:lnTo>
                <a:lnTo>
                  <a:pt x="628" y="189"/>
                </a:lnTo>
                <a:lnTo>
                  <a:pt x="628" y="185"/>
                </a:lnTo>
                <a:lnTo>
                  <a:pt x="628" y="185"/>
                </a:lnTo>
                <a:lnTo>
                  <a:pt x="630" y="182"/>
                </a:lnTo>
                <a:lnTo>
                  <a:pt x="632" y="179"/>
                </a:lnTo>
                <a:lnTo>
                  <a:pt x="633" y="178"/>
                </a:lnTo>
                <a:lnTo>
                  <a:pt x="633" y="178"/>
                </a:lnTo>
                <a:lnTo>
                  <a:pt x="635" y="179"/>
                </a:lnTo>
                <a:lnTo>
                  <a:pt x="637" y="178"/>
                </a:lnTo>
                <a:lnTo>
                  <a:pt x="638" y="175"/>
                </a:lnTo>
                <a:lnTo>
                  <a:pt x="638" y="175"/>
                </a:lnTo>
                <a:lnTo>
                  <a:pt x="639" y="169"/>
                </a:lnTo>
                <a:lnTo>
                  <a:pt x="640" y="160"/>
                </a:lnTo>
                <a:lnTo>
                  <a:pt x="640" y="150"/>
                </a:lnTo>
                <a:lnTo>
                  <a:pt x="640" y="150"/>
                </a:lnTo>
                <a:lnTo>
                  <a:pt x="643" y="150"/>
                </a:lnTo>
                <a:lnTo>
                  <a:pt x="647" y="150"/>
                </a:lnTo>
                <a:lnTo>
                  <a:pt x="652" y="149"/>
                </a:lnTo>
                <a:lnTo>
                  <a:pt x="653" y="148"/>
                </a:lnTo>
                <a:lnTo>
                  <a:pt x="653" y="145"/>
                </a:lnTo>
                <a:lnTo>
                  <a:pt x="653" y="145"/>
                </a:lnTo>
                <a:lnTo>
                  <a:pt x="652" y="139"/>
                </a:lnTo>
                <a:lnTo>
                  <a:pt x="648" y="131"/>
                </a:lnTo>
                <a:lnTo>
                  <a:pt x="644" y="124"/>
                </a:lnTo>
                <a:lnTo>
                  <a:pt x="643" y="117"/>
                </a:lnTo>
                <a:lnTo>
                  <a:pt x="643" y="117"/>
                </a:lnTo>
                <a:lnTo>
                  <a:pt x="643" y="110"/>
                </a:lnTo>
                <a:lnTo>
                  <a:pt x="644" y="101"/>
                </a:lnTo>
                <a:lnTo>
                  <a:pt x="645" y="93"/>
                </a:lnTo>
                <a:lnTo>
                  <a:pt x="645" y="88"/>
                </a:lnTo>
                <a:lnTo>
                  <a:pt x="645" y="88"/>
                </a:lnTo>
                <a:lnTo>
                  <a:pt x="645" y="85"/>
                </a:lnTo>
                <a:lnTo>
                  <a:pt x="647" y="78"/>
                </a:lnTo>
                <a:lnTo>
                  <a:pt x="648" y="66"/>
                </a:lnTo>
                <a:lnTo>
                  <a:pt x="648" y="66"/>
                </a:lnTo>
                <a:lnTo>
                  <a:pt x="649" y="57"/>
                </a:lnTo>
                <a:lnTo>
                  <a:pt x="649" y="54"/>
                </a:lnTo>
                <a:lnTo>
                  <a:pt x="648" y="51"/>
                </a:lnTo>
                <a:lnTo>
                  <a:pt x="648" y="51"/>
                </a:lnTo>
                <a:lnTo>
                  <a:pt x="644" y="48"/>
                </a:lnTo>
                <a:lnTo>
                  <a:pt x="639" y="46"/>
                </a:lnTo>
                <a:lnTo>
                  <a:pt x="635" y="43"/>
                </a:lnTo>
                <a:lnTo>
                  <a:pt x="633" y="41"/>
                </a:lnTo>
                <a:lnTo>
                  <a:pt x="633" y="41"/>
                </a:lnTo>
                <a:lnTo>
                  <a:pt x="629" y="33"/>
                </a:lnTo>
                <a:lnTo>
                  <a:pt x="623" y="26"/>
                </a:lnTo>
                <a:lnTo>
                  <a:pt x="623" y="26"/>
                </a:lnTo>
                <a:lnTo>
                  <a:pt x="622" y="24"/>
                </a:lnTo>
                <a:lnTo>
                  <a:pt x="622" y="23"/>
                </a:lnTo>
                <a:lnTo>
                  <a:pt x="622" y="20"/>
                </a:lnTo>
                <a:lnTo>
                  <a:pt x="622" y="19"/>
                </a:lnTo>
                <a:lnTo>
                  <a:pt x="620" y="18"/>
                </a:lnTo>
                <a:lnTo>
                  <a:pt x="613" y="15"/>
                </a:lnTo>
                <a:lnTo>
                  <a:pt x="613" y="15"/>
                </a:lnTo>
                <a:lnTo>
                  <a:pt x="596" y="12"/>
                </a:lnTo>
                <a:lnTo>
                  <a:pt x="590" y="10"/>
                </a:lnTo>
                <a:lnTo>
                  <a:pt x="585" y="8"/>
                </a:lnTo>
                <a:lnTo>
                  <a:pt x="585" y="8"/>
                </a:lnTo>
                <a:lnTo>
                  <a:pt x="581" y="4"/>
                </a:lnTo>
                <a:lnTo>
                  <a:pt x="579" y="2"/>
                </a:lnTo>
                <a:lnTo>
                  <a:pt x="579" y="0"/>
                </a:lnTo>
                <a:lnTo>
                  <a:pt x="577" y="0"/>
                </a:lnTo>
                <a:lnTo>
                  <a:pt x="572" y="3"/>
                </a:lnTo>
                <a:lnTo>
                  <a:pt x="557" y="10"/>
                </a:lnTo>
                <a:lnTo>
                  <a:pt x="557" y="10"/>
                </a:lnTo>
                <a:lnTo>
                  <a:pt x="527" y="13"/>
                </a:lnTo>
                <a:lnTo>
                  <a:pt x="527" y="13"/>
                </a:lnTo>
                <a:lnTo>
                  <a:pt x="523" y="14"/>
                </a:lnTo>
                <a:lnTo>
                  <a:pt x="521" y="15"/>
                </a:lnTo>
                <a:lnTo>
                  <a:pt x="517" y="20"/>
                </a:lnTo>
                <a:lnTo>
                  <a:pt x="517" y="20"/>
                </a:lnTo>
                <a:lnTo>
                  <a:pt x="512" y="26"/>
                </a:lnTo>
                <a:lnTo>
                  <a:pt x="507" y="31"/>
                </a:lnTo>
                <a:lnTo>
                  <a:pt x="507" y="31"/>
                </a:lnTo>
                <a:lnTo>
                  <a:pt x="491" y="41"/>
                </a:lnTo>
                <a:lnTo>
                  <a:pt x="480" y="61"/>
                </a:lnTo>
                <a:lnTo>
                  <a:pt x="470" y="83"/>
                </a:lnTo>
                <a:lnTo>
                  <a:pt x="478" y="86"/>
                </a:lnTo>
                <a:lnTo>
                  <a:pt x="465" y="93"/>
                </a:lnTo>
                <a:lnTo>
                  <a:pt x="470" y="101"/>
                </a:lnTo>
                <a:lnTo>
                  <a:pt x="475" y="112"/>
                </a:lnTo>
                <a:lnTo>
                  <a:pt x="480" y="117"/>
                </a:lnTo>
                <a:lnTo>
                  <a:pt x="478" y="125"/>
                </a:lnTo>
                <a:lnTo>
                  <a:pt x="491" y="120"/>
                </a:lnTo>
                <a:close/>
                <a:moveTo>
                  <a:pt x="893" y="567"/>
                </a:moveTo>
                <a:lnTo>
                  <a:pt x="909" y="574"/>
                </a:lnTo>
                <a:lnTo>
                  <a:pt x="909" y="574"/>
                </a:lnTo>
                <a:lnTo>
                  <a:pt x="992" y="753"/>
                </a:lnTo>
                <a:lnTo>
                  <a:pt x="992" y="753"/>
                </a:lnTo>
                <a:lnTo>
                  <a:pt x="994" y="754"/>
                </a:lnTo>
                <a:lnTo>
                  <a:pt x="998" y="754"/>
                </a:lnTo>
                <a:lnTo>
                  <a:pt x="1009" y="754"/>
                </a:lnTo>
                <a:lnTo>
                  <a:pt x="1027" y="752"/>
                </a:lnTo>
                <a:lnTo>
                  <a:pt x="1048" y="748"/>
                </a:lnTo>
                <a:lnTo>
                  <a:pt x="1048" y="748"/>
                </a:lnTo>
                <a:lnTo>
                  <a:pt x="1067" y="743"/>
                </a:lnTo>
                <a:lnTo>
                  <a:pt x="1081" y="740"/>
                </a:lnTo>
                <a:lnTo>
                  <a:pt x="1094" y="739"/>
                </a:lnTo>
                <a:lnTo>
                  <a:pt x="1094" y="761"/>
                </a:lnTo>
                <a:lnTo>
                  <a:pt x="1094" y="761"/>
                </a:lnTo>
                <a:lnTo>
                  <a:pt x="1076" y="763"/>
                </a:lnTo>
                <a:lnTo>
                  <a:pt x="1057" y="767"/>
                </a:lnTo>
                <a:lnTo>
                  <a:pt x="1033" y="773"/>
                </a:lnTo>
                <a:lnTo>
                  <a:pt x="1033" y="773"/>
                </a:lnTo>
                <a:lnTo>
                  <a:pt x="1009" y="781"/>
                </a:lnTo>
                <a:lnTo>
                  <a:pt x="992" y="788"/>
                </a:lnTo>
                <a:lnTo>
                  <a:pt x="977" y="796"/>
                </a:lnTo>
                <a:lnTo>
                  <a:pt x="924" y="684"/>
                </a:lnTo>
                <a:lnTo>
                  <a:pt x="924" y="676"/>
                </a:lnTo>
                <a:lnTo>
                  <a:pt x="919" y="666"/>
                </a:lnTo>
                <a:lnTo>
                  <a:pt x="906" y="656"/>
                </a:lnTo>
                <a:lnTo>
                  <a:pt x="881" y="605"/>
                </a:lnTo>
                <a:lnTo>
                  <a:pt x="891" y="597"/>
                </a:lnTo>
                <a:lnTo>
                  <a:pt x="893" y="567"/>
                </a:lnTo>
                <a:close/>
                <a:moveTo>
                  <a:pt x="671" y="572"/>
                </a:moveTo>
                <a:lnTo>
                  <a:pt x="686" y="554"/>
                </a:lnTo>
                <a:lnTo>
                  <a:pt x="686" y="554"/>
                </a:lnTo>
                <a:lnTo>
                  <a:pt x="697" y="555"/>
                </a:lnTo>
                <a:lnTo>
                  <a:pt x="706" y="557"/>
                </a:lnTo>
                <a:lnTo>
                  <a:pt x="711" y="557"/>
                </a:lnTo>
                <a:lnTo>
                  <a:pt x="711" y="557"/>
                </a:lnTo>
                <a:lnTo>
                  <a:pt x="713" y="557"/>
                </a:lnTo>
                <a:lnTo>
                  <a:pt x="716" y="559"/>
                </a:lnTo>
                <a:lnTo>
                  <a:pt x="720" y="562"/>
                </a:lnTo>
                <a:lnTo>
                  <a:pt x="726" y="564"/>
                </a:lnTo>
                <a:lnTo>
                  <a:pt x="726" y="564"/>
                </a:lnTo>
                <a:lnTo>
                  <a:pt x="730" y="564"/>
                </a:lnTo>
                <a:lnTo>
                  <a:pt x="734" y="564"/>
                </a:lnTo>
                <a:lnTo>
                  <a:pt x="739" y="563"/>
                </a:lnTo>
                <a:lnTo>
                  <a:pt x="744" y="559"/>
                </a:lnTo>
                <a:lnTo>
                  <a:pt x="744" y="559"/>
                </a:lnTo>
                <a:lnTo>
                  <a:pt x="742" y="564"/>
                </a:lnTo>
                <a:lnTo>
                  <a:pt x="744" y="567"/>
                </a:lnTo>
                <a:lnTo>
                  <a:pt x="745" y="568"/>
                </a:lnTo>
                <a:lnTo>
                  <a:pt x="746" y="569"/>
                </a:lnTo>
                <a:lnTo>
                  <a:pt x="746" y="569"/>
                </a:lnTo>
                <a:lnTo>
                  <a:pt x="752" y="569"/>
                </a:lnTo>
                <a:lnTo>
                  <a:pt x="757" y="569"/>
                </a:lnTo>
                <a:lnTo>
                  <a:pt x="761" y="567"/>
                </a:lnTo>
                <a:lnTo>
                  <a:pt x="761" y="567"/>
                </a:lnTo>
                <a:lnTo>
                  <a:pt x="761" y="569"/>
                </a:lnTo>
                <a:lnTo>
                  <a:pt x="763" y="571"/>
                </a:lnTo>
                <a:lnTo>
                  <a:pt x="765" y="572"/>
                </a:lnTo>
                <a:lnTo>
                  <a:pt x="765" y="572"/>
                </a:lnTo>
                <a:lnTo>
                  <a:pt x="768" y="572"/>
                </a:lnTo>
                <a:lnTo>
                  <a:pt x="773" y="572"/>
                </a:lnTo>
                <a:lnTo>
                  <a:pt x="775" y="569"/>
                </a:lnTo>
                <a:lnTo>
                  <a:pt x="778" y="567"/>
                </a:lnTo>
                <a:lnTo>
                  <a:pt x="778" y="567"/>
                </a:lnTo>
                <a:lnTo>
                  <a:pt x="779" y="558"/>
                </a:lnTo>
                <a:lnTo>
                  <a:pt x="780" y="552"/>
                </a:lnTo>
                <a:lnTo>
                  <a:pt x="793" y="539"/>
                </a:lnTo>
                <a:lnTo>
                  <a:pt x="793" y="524"/>
                </a:lnTo>
                <a:lnTo>
                  <a:pt x="793" y="524"/>
                </a:lnTo>
                <a:lnTo>
                  <a:pt x="798" y="519"/>
                </a:lnTo>
                <a:lnTo>
                  <a:pt x="803" y="516"/>
                </a:lnTo>
                <a:lnTo>
                  <a:pt x="804" y="518"/>
                </a:lnTo>
                <a:lnTo>
                  <a:pt x="805" y="519"/>
                </a:lnTo>
                <a:lnTo>
                  <a:pt x="805" y="519"/>
                </a:lnTo>
                <a:lnTo>
                  <a:pt x="808" y="523"/>
                </a:lnTo>
                <a:lnTo>
                  <a:pt x="813" y="528"/>
                </a:lnTo>
                <a:lnTo>
                  <a:pt x="820" y="532"/>
                </a:lnTo>
                <a:lnTo>
                  <a:pt x="820" y="532"/>
                </a:lnTo>
                <a:lnTo>
                  <a:pt x="812" y="537"/>
                </a:lnTo>
                <a:lnTo>
                  <a:pt x="805" y="540"/>
                </a:lnTo>
                <a:lnTo>
                  <a:pt x="800" y="547"/>
                </a:lnTo>
                <a:lnTo>
                  <a:pt x="800" y="547"/>
                </a:lnTo>
                <a:lnTo>
                  <a:pt x="793" y="563"/>
                </a:lnTo>
                <a:lnTo>
                  <a:pt x="788" y="579"/>
                </a:lnTo>
                <a:lnTo>
                  <a:pt x="788" y="579"/>
                </a:lnTo>
                <a:lnTo>
                  <a:pt x="786" y="583"/>
                </a:lnTo>
                <a:lnTo>
                  <a:pt x="788" y="587"/>
                </a:lnTo>
                <a:lnTo>
                  <a:pt x="790" y="593"/>
                </a:lnTo>
                <a:lnTo>
                  <a:pt x="791" y="596"/>
                </a:lnTo>
                <a:lnTo>
                  <a:pt x="794" y="596"/>
                </a:lnTo>
                <a:lnTo>
                  <a:pt x="795" y="596"/>
                </a:lnTo>
                <a:lnTo>
                  <a:pt x="798" y="594"/>
                </a:lnTo>
                <a:lnTo>
                  <a:pt x="798" y="594"/>
                </a:lnTo>
                <a:lnTo>
                  <a:pt x="798" y="592"/>
                </a:lnTo>
                <a:lnTo>
                  <a:pt x="799" y="588"/>
                </a:lnTo>
                <a:lnTo>
                  <a:pt x="798" y="581"/>
                </a:lnTo>
                <a:lnTo>
                  <a:pt x="798" y="572"/>
                </a:lnTo>
                <a:lnTo>
                  <a:pt x="798" y="568"/>
                </a:lnTo>
                <a:lnTo>
                  <a:pt x="800" y="564"/>
                </a:lnTo>
                <a:lnTo>
                  <a:pt x="800" y="564"/>
                </a:lnTo>
                <a:lnTo>
                  <a:pt x="805" y="557"/>
                </a:lnTo>
                <a:lnTo>
                  <a:pt x="813" y="549"/>
                </a:lnTo>
                <a:lnTo>
                  <a:pt x="822" y="542"/>
                </a:lnTo>
                <a:lnTo>
                  <a:pt x="831" y="537"/>
                </a:lnTo>
                <a:lnTo>
                  <a:pt x="831" y="537"/>
                </a:lnTo>
                <a:lnTo>
                  <a:pt x="838" y="533"/>
                </a:lnTo>
                <a:lnTo>
                  <a:pt x="846" y="528"/>
                </a:lnTo>
                <a:lnTo>
                  <a:pt x="853" y="521"/>
                </a:lnTo>
                <a:lnTo>
                  <a:pt x="866" y="549"/>
                </a:lnTo>
                <a:lnTo>
                  <a:pt x="866" y="549"/>
                </a:lnTo>
                <a:lnTo>
                  <a:pt x="861" y="558"/>
                </a:lnTo>
                <a:lnTo>
                  <a:pt x="853" y="567"/>
                </a:lnTo>
                <a:lnTo>
                  <a:pt x="853" y="567"/>
                </a:lnTo>
                <a:lnTo>
                  <a:pt x="852" y="569"/>
                </a:lnTo>
                <a:lnTo>
                  <a:pt x="852" y="574"/>
                </a:lnTo>
                <a:lnTo>
                  <a:pt x="853" y="582"/>
                </a:lnTo>
                <a:lnTo>
                  <a:pt x="853" y="582"/>
                </a:lnTo>
                <a:lnTo>
                  <a:pt x="859" y="597"/>
                </a:lnTo>
                <a:lnTo>
                  <a:pt x="875" y="626"/>
                </a:lnTo>
                <a:lnTo>
                  <a:pt x="896" y="669"/>
                </a:lnTo>
                <a:lnTo>
                  <a:pt x="896" y="669"/>
                </a:lnTo>
                <a:lnTo>
                  <a:pt x="895" y="671"/>
                </a:lnTo>
                <a:lnTo>
                  <a:pt x="893" y="674"/>
                </a:lnTo>
                <a:lnTo>
                  <a:pt x="893" y="676"/>
                </a:lnTo>
                <a:lnTo>
                  <a:pt x="893" y="676"/>
                </a:lnTo>
                <a:lnTo>
                  <a:pt x="896" y="689"/>
                </a:lnTo>
                <a:lnTo>
                  <a:pt x="896" y="689"/>
                </a:lnTo>
                <a:lnTo>
                  <a:pt x="904" y="701"/>
                </a:lnTo>
                <a:lnTo>
                  <a:pt x="904" y="701"/>
                </a:lnTo>
                <a:lnTo>
                  <a:pt x="901" y="708"/>
                </a:lnTo>
                <a:lnTo>
                  <a:pt x="892" y="723"/>
                </a:lnTo>
                <a:lnTo>
                  <a:pt x="865" y="768"/>
                </a:lnTo>
                <a:lnTo>
                  <a:pt x="831" y="820"/>
                </a:lnTo>
                <a:lnTo>
                  <a:pt x="814" y="842"/>
                </a:lnTo>
                <a:lnTo>
                  <a:pt x="800" y="859"/>
                </a:lnTo>
                <a:lnTo>
                  <a:pt x="800" y="859"/>
                </a:lnTo>
                <a:lnTo>
                  <a:pt x="766" y="895"/>
                </a:lnTo>
                <a:lnTo>
                  <a:pt x="756" y="905"/>
                </a:lnTo>
                <a:lnTo>
                  <a:pt x="756" y="905"/>
                </a:lnTo>
                <a:lnTo>
                  <a:pt x="757" y="898"/>
                </a:lnTo>
                <a:lnTo>
                  <a:pt x="759" y="879"/>
                </a:lnTo>
                <a:lnTo>
                  <a:pt x="760" y="855"/>
                </a:lnTo>
                <a:lnTo>
                  <a:pt x="759" y="842"/>
                </a:lnTo>
                <a:lnTo>
                  <a:pt x="756" y="831"/>
                </a:lnTo>
                <a:lnTo>
                  <a:pt x="756" y="831"/>
                </a:lnTo>
                <a:lnTo>
                  <a:pt x="751" y="812"/>
                </a:lnTo>
                <a:lnTo>
                  <a:pt x="745" y="800"/>
                </a:lnTo>
                <a:lnTo>
                  <a:pt x="739" y="788"/>
                </a:lnTo>
                <a:lnTo>
                  <a:pt x="739" y="788"/>
                </a:lnTo>
                <a:lnTo>
                  <a:pt x="747" y="782"/>
                </a:lnTo>
                <a:lnTo>
                  <a:pt x="769" y="764"/>
                </a:lnTo>
                <a:lnTo>
                  <a:pt x="780" y="754"/>
                </a:lnTo>
                <a:lnTo>
                  <a:pt x="791" y="743"/>
                </a:lnTo>
                <a:lnTo>
                  <a:pt x="802" y="730"/>
                </a:lnTo>
                <a:lnTo>
                  <a:pt x="810" y="719"/>
                </a:lnTo>
                <a:lnTo>
                  <a:pt x="810" y="719"/>
                </a:lnTo>
                <a:lnTo>
                  <a:pt x="815" y="708"/>
                </a:lnTo>
                <a:lnTo>
                  <a:pt x="818" y="695"/>
                </a:lnTo>
                <a:lnTo>
                  <a:pt x="818" y="683"/>
                </a:lnTo>
                <a:lnTo>
                  <a:pt x="818" y="669"/>
                </a:lnTo>
                <a:lnTo>
                  <a:pt x="815" y="657"/>
                </a:lnTo>
                <a:lnTo>
                  <a:pt x="812" y="647"/>
                </a:lnTo>
                <a:lnTo>
                  <a:pt x="808" y="639"/>
                </a:lnTo>
                <a:lnTo>
                  <a:pt x="803" y="633"/>
                </a:lnTo>
                <a:lnTo>
                  <a:pt x="803" y="633"/>
                </a:lnTo>
                <a:lnTo>
                  <a:pt x="794" y="628"/>
                </a:lnTo>
                <a:lnTo>
                  <a:pt x="780" y="622"/>
                </a:lnTo>
                <a:lnTo>
                  <a:pt x="744" y="607"/>
                </a:lnTo>
                <a:lnTo>
                  <a:pt x="696" y="589"/>
                </a:lnTo>
                <a:lnTo>
                  <a:pt x="671" y="572"/>
                </a:lnTo>
                <a:close/>
                <a:moveTo>
                  <a:pt x="911" y="729"/>
                </a:moveTo>
                <a:lnTo>
                  <a:pt x="911" y="729"/>
                </a:lnTo>
                <a:lnTo>
                  <a:pt x="917" y="729"/>
                </a:lnTo>
                <a:lnTo>
                  <a:pt x="921" y="730"/>
                </a:lnTo>
                <a:lnTo>
                  <a:pt x="922" y="730"/>
                </a:lnTo>
                <a:lnTo>
                  <a:pt x="924" y="732"/>
                </a:lnTo>
                <a:lnTo>
                  <a:pt x="924" y="732"/>
                </a:lnTo>
                <a:lnTo>
                  <a:pt x="925" y="737"/>
                </a:lnTo>
                <a:lnTo>
                  <a:pt x="925" y="742"/>
                </a:lnTo>
                <a:lnTo>
                  <a:pt x="924" y="748"/>
                </a:lnTo>
                <a:lnTo>
                  <a:pt x="924" y="748"/>
                </a:lnTo>
                <a:lnTo>
                  <a:pt x="915" y="763"/>
                </a:lnTo>
                <a:lnTo>
                  <a:pt x="893" y="800"/>
                </a:lnTo>
                <a:lnTo>
                  <a:pt x="878" y="824"/>
                </a:lnTo>
                <a:lnTo>
                  <a:pt x="862" y="849"/>
                </a:lnTo>
                <a:lnTo>
                  <a:pt x="846" y="873"/>
                </a:lnTo>
                <a:lnTo>
                  <a:pt x="828" y="895"/>
                </a:lnTo>
                <a:lnTo>
                  <a:pt x="828" y="895"/>
                </a:lnTo>
                <a:lnTo>
                  <a:pt x="797" y="931"/>
                </a:lnTo>
                <a:lnTo>
                  <a:pt x="773" y="956"/>
                </a:lnTo>
                <a:lnTo>
                  <a:pt x="757" y="970"/>
                </a:lnTo>
                <a:lnTo>
                  <a:pt x="751" y="973"/>
                </a:lnTo>
                <a:lnTo>
                  <a:pt x="759" y="923"/>
                </a:lnTo>
                <a:lnTo>
                  <a:pt x="759" y="923"/>
                </a:lnTo>
                <a:lnTo>
                  <a:pt x="788" y="895"/>
                </a:lnTo>
                <a:lnTo>
                  <a:pt x="814" y="868"/>
                </a:lnTo>
                <a:lnTo>
                  <a:pt x="828" y="851"/>
                </a:lnTo>
                <a:lnTo>
                  <a:pt x="841" y="836"/>
                </a:lnTo>
                <a:lnTo>
                  <a:pt x="841" y="836"/>
                </a:lnTo>
                <a:lnTo>
                  <a:pt x="853" y="820"/>
                </a:lnTo>
                <a:lnTo>
                  <a:pt x="865" y="802"/>
                </a:lnTo>
                <a:lnTo>
                  <a:pt x="887" y="768"/>
                </a:lnTo>
                <a:lnTo>
                  <a:pt x="911" y="729"/>
                </a:lnTo>
                <a:lnTo>
                  <a:pt x="911" y="729"/>
                </a:lnTo>
                <a:close/>
                <a:moveTo>
                  <a:pt x="537" y="788"/>
                </a:moveTo>
                <a:lnTo>
                  <a:pt x="557" y="786"/>
                </a:lnTo>
                <a:lnTo>
                  <a:pt x="557" y="786"/>
                </a:lnTo>
                <a:lnTo>
                  <a:pt x="571" y="800"/>
                </a:lnTo>
                <a:lnTo>
                  <a:pt x="580" y="810"/>
                </a:lnTo>
                <a:lnTo>
                  <a:pt x="585" y="816"/>
                </a:lnTo>
                <a:lnTo>
                  <a:pt x="585" y="816"/>
                </a:lnTo>
                <a:lnTo>
                  <a:pt x="584" y="819"/>
                </a:lnTo>
                <a:lnTo>
                  <a:pt x="581" y="825"/>
                </a:lnTo>
                <a:lnTo>
                  <a:pt x="571" y="840"/>
                </a:lnTo>
                <a:lnTo>
                  <a:pt x="557" y="861"/>
                </a:lnTo>
                <a:lnTo>
                  <a:pt x="540" y="821"/>
                </a:lnTo>
                <a:lnTo>
                  <a:pt x="537" y="788"/>
                </a:lnTo>
                <a:close/>
                <a:moveTo>
                  <a:pt x="499" y="796"/>
                </a:moveTo>
                <a:lnTo>
                  <a:pt x="517" y="826"/>
                </a:lnTo>
                <a:lnTo>
                  <a:pt x="450" y="819"/>
                </a:lnTo>
                <a:lnTo>
                  <a:pt x="428" y="801"/>
                </a:lnTo>
                <a:lnTo>
                  <a:pt x="428" y="801"/>
                </a:lnTo>
                <a:lnTo>
                  <a:pt x="436" y="797"/>
                </a:lnTo>
                <a:lnTo>
                  <a:pt x="441" y="796"/>
                </a:lnTo>
                <a:lnTo>
                  <a:pt x="443" y="796"/>
                </a:lnTo>
                <a:lnTo>
                  <a:pt x="443" y="796"/>
                </a:lnTo>
                <a:lnTo>
                  <a:pt x="452" y="796"/>
                </a:lnTo>
                <a:lnTo>
                  <a:pt x="470" y="796"/>
                </a:lnTo>
                <a:lnTo>
                  <a:pt x="499" y="796"/>
                </a:lnTo>
                <a:lnTo>
                  <a:pt x="499" y="796"/>
                </a:lnTo>
                <a:close/>
                <a:moveTo>
                  <a:pt x="522" y="841"/>
                </a:moveTo>
                <a:lnTo>
                  <a:pt x="537" y="866"/>
                </a:lnTo>
                <a:lnTo>
                  <a:pt x="517" y="888"/>
                </a:lnTo>
                <a:lnTo>
                  <a:pt x="496" y="861"/>
                </a:lnTo>
                <a:lnTo>
                  <a:pt x="522" y="841"/>
                </a:lnTo>
                <a:close/>
                <a:moveTo>
                  <a:pt x="984" y="859"/>
                </a:moveTo>
                <a:lnTo>
                  <a:pt x="984" y="859"/>
                </a:lnTo>
                <a:lnTo>
                  <a:pt x="989" y="871"/>
                </a:lnTo>
                <a:lnTo>
                  <a:pt x="1002" y="899"/>
                </a:lnTo>
                <a:lnTo>
                  <a:pt x="1018" y="931"/>
                </a:lnTo>
                <a:lnTo>
                  <a:pt x="1027" y="946"/>
                </a:lnTo>
                <a:lnTo>
                  <a:pt x="1036" y="956"/>
                </a:lnTo>
                <a:lnTo>
                  <a:pt x="1036" y="956"/>
                </a:lnTo>
                <a:lnTo>
                  <a:pt x="1056" y="977"/>
                </a:lnTo>
                <a:lnTo>
                  <a:pt x="1081" y="1001"/>
                </a:lnTo>
                <a:lnTo>
                  <a:pt x="1111" y="1030"/>
                </a:lnTo>
                <a:lnTo>
                  <a:pt x="1111" y="1030"/>
                </a:lnTo>
                <a:lnTo>
                  <a:pt x="1110" y="1034"/>
                </a:lnTo>
                <a:lnTo>
                  <a:pt x="1110" y="1045"/>
                </a:lnTo>
                <a:lnTo>
                  <a:pt x="1110" y="1051"/>
                </a:lnTo>
                <a:lnTo>
                  <a:pt x="1113" y="1058"/>
                </a:lnTo>
                <a:lnTo>
                  <a:pt x="1118" y="1063"/>
                </a:lnTo>
                <a:lnTo>
                  <a:pt x="1124" y="1068"/>
                </a:lnTo>
                <a:lnTo>
                  <a:pt x="1124" y="1068"/>
                </a:lnTo>
                <a:lnTo>
                  <a:pt x="1133" y="1072"/>
                </a:lnTo>
                <a:lnTo>
                  <a:pt x="1142" y="1073"/>
                </a:lnTo>
                <a:lnTo>
                  <a:pt x="1152" y="1073"/>
                </a:lnTo>
                <a:lnTo>
                  <a:pt x="1160" y="1072"/>
                </a:lnTo>
                <a:lnTo>
                  <a:pt x="1168" y="1068"/>
                </a:lnTo>
                <a:lnTo>
                  <a:pt x="1172" y="1065"/>
                </a:lnTo>
                <a:lnTo>
                  <a:pt x="1174" y="1061"/>
                </a:lnTo>
                <a:lnTo>
                  <a:pt x="1177" y="1058"/>
                </a:lnTo>
                <a:lnTo>
                  <a:pt x="1178" y="1054"/>
                </a:lnTo>
                <a:lnTo>
                  <a:pt x="1179" y="1048"/>
                </a:lnTo>
                <a:lnTo>
                  <a:pt x="1179" y="1043"/>
                </a:lnTo>
                <a:lnTo>
                  <a:pt x="1179" y="1043"/>
                </a:lnTo>
                <a:lnTo>
                  <a:pt x="1177" y="1031"/>
                </a:lnTo>
                <a:lnTo>
                  <a:pt x="1173" y="1024"/>
                </a:lnTo>
                <a:lnTo>
                  <a:pt x="1169" y="1017"/>
                </a:lnTo>
                <a:lnTo>
                  <a:pt x="1163" y="1014"/>
                </a:lnTo>
                <a:lnTo>
                  <a:pt x="1158" y="1011"/>
                </a:lnTo>
                <a:lnTo>
                  <a:pt x="1153" y="1010"/>
                </a:lnTo>
                <a:lnTo>
                  <a:pt x="1149" y="1010"/>
                </a:lnTo>
                <a:lnTo>
                  <a:pt x="1134" y="915"/>
                </a:lnTo>
                <a:lnTo>
                  <a:pt x="1126" y="856"/>
                </a:lnTo>
                <a:lnTo>
                  <a:pt x="1139" y="854"/>
                </a:lnTo>
                <a:lnTo>
                  <a:pt x="1139" y="821"/>
                </a:lnTo>
                <a:lnTo>
                  <a:pt x="1126" y="821"/>
                </a:lnTo>
                <a:lnTo>
                  <a:pt x="1124" y="803"/>
                </a:lnTo>
                <a:lnTo>
                  <a:pt x="1124" y="803"/>
                </a:lnTo>
                <a:lnTo>
                  <a:pt x="1138" y="803"/>
                </a:lnTo>
                <a:lnTo>
                  <a:pt x="1154" y="805"/>
                </a:lnTo>
                <a:lnTo>
                  <a:pt x="1174" y="808"/>
                </a:lnTo>
                <a:lnTo>
                  <a:pt x="1198" y="813"/>
                </a:lnTo>
                <a:lnTo>
                  <a:pt x="1223" y="821"/>
                </a:lnTo>
                <a:lnTo>
                  <a:pt x="1237" y="827"/>
                </a:lnTo>
                <a:lnTo>
                  <a:pt x="1250" y="834"/>
                </a:lnTo>
                <a:lnTo>
                  <a:pt x="1262" y="841"/>
                </a:lnTo>
                <a:lnTo>
                  <a:pt x="1275" y="849"/>
                </a:lnTo>
                <a:lnTo>
                  <a:pt x="1275" y="849"/>
                </a:lnTo>
                <a:lnTo>
                  <a:pt x="1288" y="859"/>
                </a:lnTo>
                <a:lnTo>
                  <a:pt x="1300" y="869"/>
                </a:lnTo>
                <a:lnTo>
                  <a:pt x="1311" y="880"/>
                </a:lnTo>
                <a:lnTo>
                  <a:pt x="1323" y="892"/>
                </a:lnTo>
                <a:lnTo>
                  <a:pt x="1333" y="904"/>
                </a:lnTo>
                <a:lnTo>
                  <a:pt x="1343" y="917"/>
                </a:lnTo>
                <a:lnTo>
                  <a:pt x="1352" y="929"/>
                </a:lnTo>
                <a:lnTo>
                  <a:pt x="1361" y="943"/>
                </a:lnTo>
                <a:lnTo>
                  <a:pt x="1368" y="957"/>
                </a:lnTo>
                <a:lnTo>
                  <a:pt x="1374" y="971"/>
                </a:lnTo>
                <a:lnTo>
                  <a:pt x="1381" y="985"/>
                </a:lnTo>
                <a:lnTo>
                  <a:pt x="1386" y="999"/>
                </a:lnTo>
                <a:lnTo>
                  <a:pt x="1390" y="1014"/>
                </a:lnTo>
                <a:lnTo>
                  <a:pt x="1392" y="1027"/>
                </a:lnTo>
                <a:lnTo>
                  <a:pt x="1393" y="1041"/>
                </a:lnTo>
                <a:lnTo>
                  <a:pt x="1395" y="1055"/>
                </a:lnTo>
                <a:lnTo>
                  <a:pt x="1395" y="1055"/>
                </a:lnTo>
                <a:lnTo>
                  <a:pt x="1393" y="1069"/>
                </a:lnTo>
                <a:lnTo>
                  <a:pt x="1391" y="1084"/>
                </a:lnTo>
                <a:lnTo>
                  <a:pt x="1387" y="1099"/>
                </a:lnTo>
                <a:lnTo>
                  <a:pt x="1382" y="1116"/>
                </a:lnTo>
                <a:lnTo>
                  <a:pt x="1376" y="1132"/>
                </a:lnTo>
                <a:lnTo>
                  <a:pt x="1368" y="1147"/>
                </a:lnTo>
                <a:lnTo>
                  <a:pt x="1359" y="1163"/>
                </a:lnTo>
                <a:lnTo>
                  <a:pt x="1349" y="1179"/>
                </a:lnTo>
                <a:lnTo>
                  <a:pt x="1338" y="1194"/>
                </a:lnTo>
                <a:lnTo>
                  <a:pt x="1327" y="1209"/>
                </a:lnTo>
                <a:lnTo>
                  <a:pt x="1313" y="1223"/>
                </a:lnTo>
                <a:lnTo>
                  <a:pt x="1299" y="1234"/>
                </a:lnTo>
                <a:lnTo>
                  <a:pt x="1285" y="1245"/>
                </a:lnTo>
                <a:lnTo>
                  <a:pt x="1270" y="1255"/>
                </a:lnTo>
                <a:lnTo>
                  <a:pt x="1254" y="1263"/>
                </a:lnTo>
                <a:lnTo>
                  <a:pt x="1237" y="1269"/>
                </a:lnTo>
                <a:lnTo>
                  <a:pt x="1237" y="1269"/>
                </a:lnTo>
                <a:lnTo>
                  <a:pt x="1220" y="1274"/>
                </a:lnTo>
                <a:lnTo>
                  <a:pt x="1201" y="1278"/>
                </a:lnTo>
                <a:lnTo>
                  <a:pt x="1182" y="1279"/>
                </a:lnTo>
                <a:lnTo>
                  <a:pt x="1163" y="1280"/>
                </a:lnTo>
                <a:lnTo>
                  <a:pt x="1143" y="1279"/>
                </a:lnTo>
                <a:lnTo>
                  <a:pt x="1123" y="1278"/>
                </a:lnTo>
                <a:lnTo>
                  <a:pt x="1102" y="1275"/>
                </a:lnTo>
                <a:lnTo>
                  <a:pt x="1082" y="1270"/>
                </a:lnTo>
                <a:lnTo>
                  <a:pt x="1063" y="1264"/>
                </a:lnTo>
                <a:lnTo>
                  <a:pt x="1045" y="1258"/>
                </a:lnTo>
                <a:lnTo>
                  <a:pt x="1026" y="1249"/>
                </a:lnTo>
                <a:lnTo>
                  <a:pt x="1008" y="1239"/>
                </a:lnTo>
                <a:lnTo>
                  <a:pt x="993" y="1229"/>
                </a:lnTo>
                <a:lnTo>
                  <a:pt x="978" y="1216"/>
                </a:lnTo>
                <a:lnTo>
                  <a:pt x="964" y="1202"/>
                </a:lnTo>
                <a:lnTo>
                  <a:pt x="951" y="1187"/>
                </a:lnTo>
                <a:lnTo>
                  <a:pt x="951" y="1187"/>
                </a:lnTo>
                <a:lnTo>
                  <a:pt x="941" y="1172"/>
                </a:lnTo>
                <a:lnTo>
                  <a:pt x="932" y="1157"/>
                </a:lnTo>
                <a:lnTo>
                  <a:pt x="925" y="1141"/>
                </a:lnTo>
                <a:lnTo>
                  <a:pt x="919" y="1126"/>
                </a:lnTo>
                <a:lnTo>
                  <a:pt x="914" y="1109"/>
                </a:lnTo>
                <a:lnTo>
                  <a:pt x="910" y="1094"/>
                </a:lnTo>
                <a:lnTo>
                  <a:pt x="906" y="1079"/>
                </a:lnTo>
                <a:lnTo>
                  <a:pt x="904" y="1064"/>
                </a:lnTo>
                <a:lnTo>
                  <a:pt x="901" y="1035"/>
                </a:lnTo>
                <a:lnTo>
                  <a:pt x="901" y="1009"/>
                </a:lnTo>
                <a:lnTo>
                  <a:pt x="902" y="986"/>
                </a:lnTo>
                <a:lnTo>
                  <a:pt x="905" y="966"/>
                </a:lnTo>
                <a:lnTo>
                  <a:pt x="905" y="966"/>
                </a:lnTo>
                <a:lnTo>
                  <a:pt x="909" y="954"/>
                </a:lnTo>
                <a:lnTo>
                  <a:pt x="912" y="944"/>
                </a:lnTo>
                <a:lnTo>
                  <a:pt x="917" y="934"/>
                </a:lnTo>
                <a:lnTo>
                  <a:pt x="922" y="924"/>
                </a:lnTo>
                <a:lnTo>
                  <a:pt x="936" y="905"/>
                </a:lnTo>
                <a:lnTo>
                  <a:pt x="950" y="890"/>
                </a:lnTo>
                <a:lnTo>
                  <a:pt x="963" y="878"/>
                </a:lnTo>
                <a:lnTo>
                  <a:pt x="974" y="868"/>
                </a:lnTo>
                <a:lnTo>
                  <a:pt x="984" y="859"/>
                </a:lnTo>
                <a:lnTo>
                  <a:pt x="984" y="859"/>
                </a:lnTo>
                <a:close/>
                <a:moveTo>
                  <a:pt x="1106" y="806"/>
                </a:moveTo>
                <a:lnTo>
                  <a:pt x="1106" y="819"/>
                </a:lnTo>
                <a:lnTo>
                  <a:pt x="1086" y="826"/>
                </a:lnTo>
                <a:lnTo>
                  <a:pt x="1081" y="841"/>
                </a:lnTo>
                <a:lnTo>
                  <a:pt x="1046" y="866"/>
                </a:lnTo>
                <a:lnTo>
                  <a:pt x="1014" y="871"/>
                </a:lnTo>
                <a:lnTo>
                  <a:pt x="997" y="841"/>
                </a:lnTo>
                <a:lnTo>
                  <a:pt x="1031" y="841"/>
                </a:lnTo>
                <a:lnTo>
                  <a:pt x="1033" y="821"/>
                </a:lnTo>
                <a:lnTo>
                  <a:pt x="1033" y="821"/>
                </a:lnTo>
                <a:lnTo>
                  <a:pt x="1043" y="816"/>
                </a:lnTo>
                <a:lnTo>
                  <a:pt x="1053" y="811"/>
                </a:lnTo>
                <a:lnTo>
                  <a:pt x="1068" y="806"/>
                </a:lnTo>
                <a:lnTo>
                  <a:pt x="1068" y="806"/>
                </a:lnTo>
                <a:lnTo>
                  <a:pt x="1076" y="805"/>
                </a:lnTo>
                <a:lnTo>
                  <a:pt x="1082" y="803"/>
                </a:lnTo>
                <a:lnTo>
                  <a:pt x="1095" y="803"/>
                </a:lnTo>
                <a:lnTo>
                  <a:pt x="1102" y="805"/>
                </a:lnTo>
                <a:lnTo>
                  <a:pt x="1106" y="806"/>
                </a:lnTo>
                <a:lnTo>
                  <a:pt x="1106" y="806"/>
                </a:lnTo>
                <a:close/>
                <a:moveTo>
                  <a:pt x="1111" y="849"/>
                </a:moveTo>
                <a:lnTo>
                  <a:pt x="1131" y="1007"/>
                </a:lnTo>
                <a:lnTo>
                  <a:pt x="1119" y="1017"/>
                </a:lnTo>
                <a:lnTo>
                  <a:pt x="1056" y="946"/>
                </a:lnTo>
                <a:lnTo>
                  <a:pt x="1031" y="905"/>
                </a:lnTo>
                <a:lnTo>
                  <a:pt x="1051" y="893"/>
                </a:lnTo>
                <a:lnTo>
                  <a:pt x="1048" y="878"/>
                </a:lnTo>
                <a:lnTo>
                  <a:pt x="1056" y="875"/>
                </a:lnTo>
                <a:lnTo>
                  <a:pt x="1061" y="880"/>
                </a:lnTo>
                <a:lnTo>
                  <a:pt x="1066" y="905"/>
                </a:lnTo>
                <a:lnTo>
                  <a:pt x="1089" y="918"/>
                </a:lnTo>
                <a:lnTo>
                  <a:pt x="1091" y="878"/>
                </a:lnTo>
                <a:lnTo>
                  <a:pt x="1071" y="875"/>
                </a:lnTo>
                <a:lnTo>
                  <a:pt x="1068" y="866"/>
                </a:lnTo>
                <a:lnTo>
                  <a:pt x="1091" y="851"/>
                </a:lnTo>
                <a:lnTo>
                  <a:pt x="1111" y="849"/>
                </a:lnTo>
                <a:close/>
                <a:moveTo>
                  <a:pt x="81" y="1113"/>
                </a:moveTo>
                <a:lnTo>
                  <a:pt x="144" y="1103"/>
                </a:lnTo>
                <a:lnTo>
                  <a:pt x="149" y="1098"/>
                </a:lnTo>
                <a:lnTo>
                  <a:pt x="220" y="1100"/>
                </a:lnTo>
                <a:lnTo>
                  <a:pt x="261" y="1085"/>
                </a:lnTo>
                <a:lnTo>
                  <a:pt x="392" y="1132"/>
                </a:lnTo>
                <a:lnTo>
                  <a:pt x="525" y="1155"/>
                </a:lnTo>
                <a:lnTo>
                  <a:pt x="525" y="1155"/>
                </a:lnTo>
                <a:lnTo>
                  <a:pt x="522" y="1161"/>
                </a:lnTo>
                <a:lnTo>
                  <a:pt x="513" y="1177"/>
                </a:lnTo>
                <a:lnTo>
                  <a:pt x="507" y="1189"/>
                </a:lnTo>
                <a:lnTo>
                  <a:pt x="498" y="1200"/>
                </a:lnTo>
                <a:lnTo>
                  <a:pt x="489" y="1214"/>
                </a:lnTo>
                <a:lnTo>
                  <a:pt x="477" y="1226"/>
                </a:lnTo>
                <a:lnTo>
                  <a:pt x="463" y="1240"/>
                </a:lnTo>
                <a:lnTo>
                  <a:pt x="446" y="1252"/>
                </a:lnTo>
                <a:lnTo>
                  <a:pt x="429" y="1263"/>
                </a:lnTo>
                <a:lnTo>
                  <a:pt x="409" y="1273"/>
                </a:lnTo>
                <a:lnTo>
                  <a:pt x="386" y="1282"/>
                </a:lnTo>
                <a:lnTo>
                  <a:pt x="373" y="1284"/>
                </a:lnTo>
                <a:lnTo>
                  <a:pt x="360" y="1287"/>
                </a:lnTo>
                <a:lnTo>
                  <a:pt x="347" y="1288"/>
                </a:lnTo>
                <a:lnTo>
                  <a:pt x="332" y="1289"/>
                </a:lnTo>
                <a:lnTo>
                  <a:pt x="317" y="1289"/>
                </a:lnTo>
                <a:lnTo>
                  <a:pt x="302" y="1288"/>
                </a:lnTo>
                <a:lnTo>
                  <a:pt x="302" y="1288"/>
                </a:lnTo>
                <a:lnTo>
                  <a:pt x="285" y="1287"/>
                </a:lnTo>
                <a:lnTo>
                  <a:pt x="270" y="1284"/>
                </a:lnTo>
                <a:lnTo>
                  <a:pt x="256" y="1280"/>
                </a:lnTo>
                <a:lnTo>
                  <a:pt x="243" y="1277"/>
                </a:lnTo>
                <a:lnTo>
                  <a:pt x="230" y="1272"/>
                </a:lnTo>
                <a:lnTo>
                  <a:pt x="217" y="1267"/>
                </a:lnTo>
                <a:lnTo>
                  <a:pt x="195" y="1255"/>
                </a:lnTo>
                <a:lnTo>
                  <a:pt x="175" y="1241"/>
                </a:lnTo>
                <a:lnTo>
                  <a:pt x="157" y="1226"/>
                </a:lnTo>
                <a:lnTo>
                  <a:pt x="141" y="1211"/>
                </a:lnTo>
                <a:lnTo>
                  <a:pt x="127" y="1195"/>
                </a:lnTo>
                <a:lnTo>
                  <a:pt x="115" y="1180"/>
                </a:lnTo>
                <a:lnTo>
                  <a:pt x="105" y="1165"/>
                </a:lnTo>
                <a:lnTo>
                  <a:pt x="98" y="1151"/>
                </a:lnTo>
                <a:lnTo>
                  <a:pt x="91" y="1138"/>
                </a:lnTo>
                <a:lnTo>
                  <a:pt x="84" y="1121"/>
                </a:lnTo>
                <a:lnTo>
                  <a:pt x="81" y="1113"/>
                </a:lnTo>
                <a:lnTo>
                  <a:pt x="81" y="1113"/>
                </a:lnTo>
                <a:close/>
                <a:moveTo>
                  <a:pt x="220" y="1038"/>
                </a:moveTo>
                <a:lnTo>
                  <a:pt x="220" y="1038"/>
                </a:lnTo>
                <a:lnTo>
                  <a:pt x="219" y="1038"/>
                </a:lnTo>
                <a:lnTo>
                  <a:pt x="216" y="1039"/>
                </a:lnTo>
                <a:lnTo>
                  <a:pt x="214" y="1041"/>
                </a:lnTo>
                <a:lnTo>
                  <a:pt x="212" y="1048"/>
                </a:lnTo>
                <a:lnTo>
                  <a:pt x="212" y="1048"/>
                </a:lnTo>
                <a:lnTo>
                  <a:pt x="214" y="1055"/>
                </a:lnTo>
                <a:lnTo>
                  <a:pt x="215" y="1063"/>
                </a:lnTo>
                <a:lnTo>
                  <a:pt x="217" y="1070"/>
                </a:lnTo>
                <a:lnTo>
                  <a:pt x="210" y="1078"/>
                </a:lnTo>
                <a:lnTo>
                  <a:pt x="79" y="1080"/>
                </a:lnTo>
                <a:lnTo>
                  <a:pt x="79" y="1080"/>
                </a:lnTo>
                <a:lnTo>
                  <a:pt x="76" y="1065"/>
                </a:lnTo>
                <a:lnTo>
                  <a:pt x="76" y="1049"/>
                </a:lnTo>
                <a:lnTo>
                  <a:pt x="76" y="1027"/>
                </a:lnTo>
                <a:lnTo>
                  <a:pt x="76" y="1027"/>
                </a:lnTo>
                <a:lnTo>
                  <a:pt x="78" y="1016"/>
                </a:lnTo>
                <a:lnTo>
                  <a:pt x="79" y="1005"/>
                </a:lnTo>
                <a:lnTo>
                  <a:pt x="84" y="986"/>
                </a:lnTo>
                <a:lnTo>
                  <a:pt x="89" y="973"/>
                </a:lnTo>
                <a:lnTo>
                  <a:pt x="91" y="968"/>
                </a:lnTo>
                <a:lnTo>
                  <a:pt x="91" y="968"/>
                </a:lnTo>
                <a:lnTo>
                  <a:pt x="157" y="1004"/>
                </a:lnTo>
                <a:lnTo>
                  <a:pt x="220" y="1038"/>
                </a:lnTo>
                <a:lnTo>
                  <a:pt x="220" y="1038"/>
                </a:lnTo>
                <a:close/>
                <a:moveTo>
                  <a:pt x="312" y="1022"/>
                </a:moveTo>
                <a:lnTo>
                  <a:pt x="261" y="1022"/>
                </a:lnTo>
                <a:lnTo>
                  <a:pt x="217" y="1007"/>
                </a:lnTo>
                <a:lnTo>
                  <a:pt x="96" y="958"/>
                </a:lnTo>
                <a:lnTo>
                  <a:pt x="96" y="958"/>
                </a:lnTo>
                <a:lnTo>
                  <a:pt x="100" y="952"/>
                </a:lnTo>
                <a:lnTo>
                  <a:pt x="109" y="936"/>
                </a:lnTo>
                <a:lnTo>
                  <a:pt x="123" y="914"/>
                </a:lnTo>
                <a:lnTo>
                  <a:pt x="130" y="903"/>
                </a:lnTo>
                <a:lnTo>
                  <a:pt x="139" y="893"/>
                </a:lnTo>
                <a:lnTo>
                  <a:pt x="139" y="893"/>
                </a:lnTo>
                <a:lnTo>
                  <a:pt x="148" y="883"/>
                </a:lnTo>
                <a:lnTo>
                  <a:pt x="157" y="875"/>
                </a:lnTo>
                <a:lnTo>
                  <a:pt x="173" y="864"/>
                </a:lnTo>
                <a:lnTo>
                  <a:pt x="183" y="856"/>
                </a:lnTo>
                <a:lnTo>
                  <a:pt x="187" y="854"/>
                </a:lnTo>
                <a:lnTo>
                  <a:pt x="269" y="981"/>
                </a:lnTo>
                <a:lnTo>
                  <a:pt x="312" y="1022"/>
                </a:lnTo>
                <a:close/>
                <a:moveTo>
                  <a:pt x="217" y="841"/>
                </a:moveTo>
                <a:lnTo>
                  <a:pt x="217" y="841"/>
                </a:lnTo>
                <a:lnTo>
                  <a:pt x="226" y="839"/>
                </a:lnTo>
                <a:lnTo>
                  <a:pt x="236" y="835"/>
                </a:lnTo>
                <a:lnTo>
                  <a:pt x="249" y="831"/>
                </a:lnTo>
                <a:lnTo>
                  <a:pt x="265" y="829"/>
                </a:lnTo>
                <a:lnTo>
                  <a:pt x="285" y="827"/>
                </a:lnTo>
                <a:lnTo>
                  <a:pt x="307" y="826"/>
                </a:lnTo>
                <a:lnTo>
                  <a:pt x="332" y="829"/>
                </a:lnTo>
                <a:lnTo>
                  <a:pt x="332" y="829"/>
                </a:lnTo>
                <a:lnTo>
                  <a:pt x="345" y="831"/>
                </a:lnTo>
                <a:lnTo>
                  <a:pt x="356" y="834"/>
                </a:lnTo>
                <a:lnTo>
                  <a:pt x="379" y="841"/>
                </a:lnTo>
                <a:lnTo>
                  <a:pt x="397" y="850"/>
                </a:lnTo>
                <a:lnTo>
                  <a:pt x="412" y="859"/>
                </a:lnTo>
                <a:lnTo>
                  <a:pt x="426" y="868"/>
                </a:lnTo>
                <a:lnTo>
                  <a:pt x="435" y="875"/>
                </a:lnTo>
                <a:lnTo>
                  <a:pt x="443" y="883"/>
                </a:lnTo>
                <a:lnTo>
                  <a:pt x="420" y="910"/>
                </a:lnTo>
                <a:lnTo>
                  <a:pt x="319" y="1020"/>
                </a:lnTo>
                <a:lnTo>
                  <a:pt x="264" y="946"/>
                </a:lnTo>
                <a:lnTo>
                  <a:pt x="217" y="841"/>
                </a:lnTo>
                <a:close/>
                <a:moveTo>
                  <a:pt x="463" y="890"/>
                </a:moveTo>
                <a:lnTo>
                  <a:pt x="463" y="890"/>
                </a:lnTo>
                <a:lnTo>
                  <a:pt x="477" y="905"/>
                </a:lnTo>
                <a:lnTo>
                  <a:pt x="492" y="923"/>
                </a:lnTo>
                <a:lnTo>
                  <a:pt x="509" y="946"/>
                </a:lnTo>
                <a:lnTo>
                  <a:pt x="509" y="946"/>
                </a:lnTo>
                <a:lnTo>
                  <a:pt x="517" y="958"/>
                </a:lnTo>
                <a:lnTo>
                  <a:pt x="523" y="972"/>
                </a:lnTo>
                <a:lnTo>
                  <a:pt x="527" y="985"/>
                </a:lnTo>
                <a:lnTo>
                  <a:pt x="531" y="996"/>
                </a:lnTo>
                <a:lnTo>
                  <a:pt x="533" y="1015"/>
                </a:lnTo>
                <a:lnTo>
                  <a:pt x="535" y="1022"/>
                </a:lnTo>
                <a:lnTo>
                  <a:pt x="507" y="1022"/>
                </a:lnTo>
                <a:lnTo>
                  <a:pt x="342" y="1022"/>
                </a:lnTo>
                <a:lnTo>
                  <a:pt x="463" y="89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 dirty="0"/>
          </a:p>
        </p:txBody>
      </p:sp>
      <p:sp>
        <p:nvSpPr>
          <p:cNvPr id="16" name="Freeform 26">
            <a:extLst>
              <a:ext uri="{FF2B5EF4-FFF2-40B4-BE49-F238E27FC236}">
                <a16:creationId xmlns:a16="http://schemas.microsoft.com/office/drawing/2014/main" id="{314E968E-B4EF-4DE8-9A9F-AABE2E90CBEB}"/>
              </a:ext>
            </a:extLst>
          </p:cNvPr>
          <p:cNvSpPr>
            <a:spLocks noEditPoints="1"/>
          </p:cNvSpPr>
          <p:nvPr/>
        </p:nvSpPr>
        <p:spPr bwMode="auto">
          <a:xfrm>
            <a:off x="6635098" y="860854"/>
            <a:ext cx="2623043" cy="2703223"/>
          </a:xfrm>
          <a:custGeom>
            <a:avLst/>
            <a:gdLst>
              <a:gd name="T0" fmla="*/ 565 w 1374"/>
              <a:gd name="T1" fmla="*/ 341 h 1416"/>
              <a:gd name="T2" fmla="*/ 433 w 1374"/>
              <a:gd name="T3" fmla="*/ 300 h 1416"/>
              <a:gd name="T4" fmla="*/ 501 w 1374"/>
              <a:gd name="T5" fmla="*/ 416 h 1416"/>
              <a:gd name="T6" fmla="*/ 577 w 1374"/>
              <a:gd name="T7" fmla="*/ 419 h 1416"/>
              <a:gd name="T8" fmla="*/ 497 w 1374"/>
              <a:gd name="T9" fmla="*/ 546 h 1416"/>
              <a:gd name="T10" fmla="*/ 443 w 1374"/>
              <a:gd name="T11" fmla="*/ 540 h 1416"/>
              <a:gd name="T12" fmla="*/ 438 w 1374"/>
              <a:gd name="T13" fmla="*/ 596 h 1416"/>
              <a:gd name="T14" fmla="*/ 429 w 1374"/>
              <a:gd name="T15" fmla="*/ 643 h 1416"/>
              <a:gd name="T16" fmla="*/ 296 w 1374"/>
              <a:gd name="T17" fmla="*/ 657 h 1416"/>
              <a:gd name="T18" fmla="*/ 225 w 1374"/>
              <a:gd name="T19" fmla="*/ 904 h 1416"/>
              <a:gd name="T20" fmla="*/ 20 w 1374"/>
              <a:gd name="T21" fmla="*/ 1076 h 1416"/>
              <a:gd name="T22" fmla="*/ 92 w 1374"/>
              <a:gd name="T23" fmla="*/ 1373 h 1416"/>
              <a:gd name="T24" fmla="*/ 456 w 1374"/>
              <a:gd name="T25" fmla="*/ 1308 h 1416"/>
              <a:gd name="T26" fmla="*/ 507 w 1374"/>
              <a:gd name="T27" fmla="*/ 1205 h 1416"/>
              <a:gd name="T28" fmla="*/ 394 w 1374"/>
              <a:gd name="T29" fmla="*/ 954 h 1416"/>
              <a:gd name="T30" fmla="*/ 669 w 1374"/>
              <a:gd name="T31" fmla="*/ 1191 h 1416"/>
              <a:gd name="T32" fmla="*/ 612 w 1374"/>
              <a:gd name="T33" fmla="*/ 1256 h 1416"/>
              <a:gd name="T34" fmla="*/ 841 w 1374"/>
              <a:gd name="T35" fmla="*/ 1289 h 1416"/>
              <a:gd name="T36" fmla="*/ 1011 w 1374"/>
              <a:gd name="T37" fmla="*/ 1381 h 1416"/>
              <a:gd name="T38" fmla="*/ 1316 w 1374"/>
              <a:gd name="T39" fmla="*/ 1211 h 1416"/>
              <a:gd name="T40" fmla="*/ 1330 w 1374"/>
              <a:gd name="T41" fmla="*/ 1085 h 1416"/>
              <a:gd name="T42" fmla="*/ 1283 w 1374"/>
              <a:gd name="T43" fmla="*/ 944 h 1416"/>
              <a:gd name="T44" fmla="*/ 971 w 1374"/>
              <a:gd name="T45" fmla="*/ 884 h 1416"/>
              <a:gd name="T46" fmla="*/ 915 w 1374"/>
              <a:gd name="T47" fmla="*/ 755 h 1416"/>
              <a:gd name="T48" fmla="*/ 986 w 1374"/>
              <a:gd name="T49" fmla="*/ 778 h 1416"/>
              <a:gd name="T50" fmla="*/ 1016 w 1374"/>
              <a:gd name="T51" fmla="*/ 769 h 1416"/>
              <a:gd name="T52" fmla="*/ 1066 w 1374"/>
              <a:gd name="T53" fmla="*/ 517 h 1416"/>
              <a:gd name="T54" fmla="*/ 1103 w 1374"/>
              <a:gd name="T55" fmla="*/ 382 h 1416"/>
              <a:gd name="T56" fmla="*/ 1081 w 1374"/>
              <a:gd name="T57" fmla="*/ 300 h 1416"/>
              <a:gd name="T58" fmla="*/ 923 w 1374"/>
              <a:gd name="T59" fmla="*/ 185 h 1416"/>
              <a:gd name="T60" fmla="*/ 779 w 1374"/>
              <a:gd name="T61" fmla="*/ 149 h 1416"/>
              <a:gd name="T62" fmla="*/ 726 w 1374"/>
              <a:gd name="T63" fmla="*/ 100 h 1416"/>
              <a:gd name="T64" fmla="*/ 716 w 1374"/>
              <a:gd name="T65" fmla="*/ 6 h 1416"/>
              <a:gd name="T66" fmla="*/ 538 w 1374"/>
              <a:gd name="T67" fmla="*/ 67 h 1416"/>
              <a:gd name="T68" fmla="*/ 543 w 1374"/>
              <a:gd name="T69" fmla="*/ 142 h 1416"/>
              <a:gd name="T70" fmla="*/ 573 w 1374"/>
              <a:gd name="T71" fmla="*/ 214 h 1416"/>
              <a:gd name="T72" fmla="*/ 656 w 1374"/>
              <a:gd name="T73" fmla="*/ 229 h 1416"/>
              <a:gd name="T74" fmla="*/ 515 w 1374"/>
              <a:gd name="T75" fmla="*/ 655 h 1416"/>
              <a:gd name="T76" fmla="*/ 593 w 1374"/>
              <a:gd name="T77" fmla="*/ 657 h 1416"/>
              <a:gd name="T78" fmla="*/ 578 w 1374"/>
              <a:gd name="T79" fmla="*/ 713 h 1416"/>
              <a:gd name="T80" fmla="*/ 669 w 1374"/>
              <a:gd name="T81" fmla="*/ 880 h 1416"/>
              <a:gd name="T82" fmla="*/ 662 w 1374"/>
              <a:gd name="T83" fmla="*/ 1035 h 1416"/>
              <a:gd name="T84" fmla="*/ 432 w 1374"/>
              <a:gd name="T85" fmla="*/ 803 h 1416"/>
              <a:gd name="T86" fmla="*/ 461 w 1374"/>
              <a:gd name="T87" fmla="*/ 652 h 1416"/>
              <a:gd name="T88" fmla="*/ 351 w 1374"/>
              <a:gd name="T89" fmla="*/ 884 h 1416"/>
              <a:gd name="T90" fmla="*/ 487 w 1374"/>
              <a:gd name="T91" fmla="*/ 935 h 1416"/>
              <a:gd name="T92" fmla="*/ 622 w 1374"/>
              <a:gd name="T93" fmla="*/ 1094 h 1416"/>
              <a:gd name="T94" fmla="*/ 443 w 1374"/>
              <a:gd name="T95" fmla="*/ 1245 h 1416"/>
              <a:gd name="T96" fmla="*/ 211 w 1374"/>
              <a:gd name="T97" fmla="*/ 1383 h 1416"/>
              <a:gd name="T98" fmla="*/ 41 w 1374"/>
              <a:gd name="T99" fmla="*/ 1203 h 1416"/>
              <a:gd name="T100" fmla="*/ 183 w 1374"/>
              <a:gd name="T101" fmla="*/ 968 h 1416"/>
              <a:gd name="T102" fmla="*/ 219 w 1374"/>
              <a:gd name="T103" fmla="*/ 1200 h 1416"/>
              <a:gd name="T104" fmla="*/ 334 w 1374"/>
              <a:gd name="T105" fmla="*/ 1091 h 1416"/>
              <a:gd name="T106" fmla="*/ 452 w 1374"/>
              <a:gd name="T107" fmla="*/ 1144 h 1416"/>
              <a:gd name="T108" fmla="*/ 251 w 1374"/>
              <a:gd name="T109" fmla="*/ 1110 h 1416"/>
              <a:gd name="T110" fmla="*/ 1095 w 1374"/>
              <a:gd name="T111" fmla="*/ 1193 h 1416"/>
              <a:gd name="T112" fmla="*/ 1278 w 1374"/>
              <a:gd name="T113" fmla="*/ 1210 h 1416"/>
              <a:gd name="T114" fmla="*/ 1024 w 1374"/>
              <a:gd name="T115" fmla="*/ 1343 h 1416"/>
              <a:gd name="T116" fmla="*/ 1181 w 1374"/>
              <a:gd name="T117" fmla="*/ 944 h 1416"/>
              <a:gd name="T118" fmla="*/ 1045 w 1374"/>
              <a:gd name="T119" fmla="*/ 1068 h 1416"/>
              <a:gd name="T120" fmla="*/ 1293 w 1374"/>
              <a:gd name="T121" fmla="*/ 1105 h 1416"/>
              <a:gd name="T122" fmla="*/ 1157 w 1374"/>
              <a:gd name="T123" fmla="*/ 1105 h 1416"/>
              <a:gd name="T124" fmla="*/ 865 w 1374"/>
              <a:gd name="T125" fmla="*/ 1060 h 1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74" h="1416">
                <a:moveTo>
                  <a:pt x="663" y="306"/>
                </a:moveTo>
                <a:lnTo>
                  <a:pt x="663" y="306"/>
                </a:lnTo>
                <a:lnTo>
                  <a:pt x="658" y="316"/>
                </a:lnTo>
                <a:lnTo>
                  <a:pt x="651" y="329"/>
                </a:lnTo>
                <a:lnTo>
                  <a:pt x="651" y="329"/>
                </a:lnTo>
                <a:lnTo>
                  <a:pt x="626" y="341"/>
                </a:lnTo>
                <a:lnTo>
                  <a:pt x="604" y="350"/>
                </a:lnTo>
                <a:lnTo>
                  <a:pt x="594" y="354"/>
                </a:lnTo>
                <a:lnTo>
                  <a:pt x="587" y="355"/>
                </a:lnTo>
                <a:lnTo>
                  <a:pt x="587" y="355"/>
                </a:lnTo>
                <a:lnTo>
                  <a:pt x="582" y="355"/>
                </a:lnTo>
                <a:lnTo>
                  <a:pt x="579" y="355"/>
                </a:lnTo>
                <a:lnTo>
                  <a:pt x="577" y="354"/>
                </a:lnTo>
                <a:lnTo>
                  <a:pt x="575" y="351"/>
                </a:lnTo>
                <a:lnTo>
                  <a:pt x="574" y="348"/>
                </a:lnTo>
                <a:lnTo>
                  <a:pt x="573" y="345"/>
                </a:lnTo>
                <a:lnTo>
                  <a:pt x="569" y="342"/>
                </a:lnTo>
                <a:lnTo>
                  <a:pt x="569" y="342"/>
                </a:lnTo>
                <a:lnTo>
                  <a:pt x="565" y="341"/>
                </a:lnTo>
                <a:lnTo>
                  <a:pt x="559" y="341"/>
                </a:lnTo>
                <a:lnTo>
                  <a:pt x="543" y="342"/>
                </a:lnTo>
                <a:lnTo>
                  <a:pt x="526" y="345"/>
                </a:lnTo>
                <a:lnTo>
                  <a:pt x="510" y="346"/>
                </a:lnTo>
                <a:lnTo>
                  <a:pt x="510" y="346"/>
                </a:lnTo>
                <a:lnTo>
                  <a:pt x="502" y="346"/>
                </a:lnTo>
                <a:lnTo>
                  <a:pt x="500" y="345"/>
                </a:lnTo>
                <a:lnTo>
                  <a:pt x="499" y="344"/>
                </a:lnTo>
                <a:lnTo>
                  <a:pt x="496" y="344"/>
                </a:lnTo>
                <a:lnTo>
                  <a:pt x="496" y="344"/>
                </a:lnTo>
                <a:lnTo>
                  <a:pt x="486" y="346"/>
                </a:lnTo>
                <a:lnTo>
                  <a:pt x="482" y="348"/>
                </a:lnTo>
                <a:lnTo>
                  <a:pt x="482" y="348"/>
                </a:lnTo>
                <a:lnTo>
                  <a:pt x="461" y="322"/>
                </a:lnTo>
                <a:lnTo>
                  <a:pt x="446" y="306"/>
                </a:lnTo>
                <a:lnTo>
                  <a:pt x="439" y="300"/>
                </a:lnTo>
                <a:lnTo>
                  <a:pt x="436" y="298"/>
                </a:lnTo>
                <a:lnTo>
                  <a:pt x="436" y="298"/>
                </a:lnTo>
                <a:lnTo>
                  <a:pt x="433" y="300"/>
                </a:lnTo>
                <a:lnTo>
                  <a:pt x="432" y="301"/>
                </a:lnTo>
                <a:lnTo>
                  <a:pt x="431" y="307"/>
                </a:lnTo>
                <a:lnTo>
                  <a:pt x="429" y="315"/>
                </a:lnTo>
                <a:lnTo>
                  <a:pt x="481" y="379"/>
                </a:lnTo>
                <a:lnTo>
                  <a:pt x="481" y="379"/>
                </a:lnTo>
                <a:lnTo>
                  <a:pt x="481" y="385"/>
                </a:lnTo>
                <a:lnTo>
                  <a:pt x="482" y="389"/>
                </a:lnTo>
                <a:lnTo>
                  <a:pt x="481" y="394"/>
                </a:lnTo>
                <a:lnTo>
                  <a:pt x="481" y="394"/>
                </a:lnTo>
                <a:lnTo>
                  <a:pt x="481" y="398"/>
                </a:lnTo>
                <a:lnTo>
                  <a:pt x="481" y="403"/>
                </a:lnTo>
                <a:lnTo>
                  <a:pt x="482" y="407"/>
                </a:lnTo>
                <a:lnTo>
                  <a:pt x="482" y="410"/>
                </a:lnTo>
                <a:lnTo>
                  <a:pt x="482" y="410"/>
                </a:lnTo>
                <a:lnTo>
                  <a:pt x="482" y="412"/>
                </a:lnTo>
                <a:lnTo>
                  <a:pt x="485" y="413"/>
                </a:lnTo>
                <a:lnTo>
                  <a:pt x="490" y="416"/>
                </a:lnTo>
                <a:lnTo>
                  <a:pt x="501" y="416"/>
                </a:lnTo>
                <a:lnTo>
                  <a:pt x="501" y="416"/>
                </a:lnTo>
                <a:lnTo>
                  <a:pt x="502" y="417"/>
                </a:lnTo>
                <a:lnTo>
                  <a:pt x="504" y="418"/>
                </a:lnTo>
                <a:lnTo>
                  <a:pt x="505" y="422"/>
                </a:lnTo>
                <a:lnTo>
                  <a:pt x="506" y="427"/>
                </a:lnTo>
                <a:lnTo>
                  <a:pt x="509" y="432"/>
                </a:lnTo>
                <a:lnTo>
                  <a:pt x="509" y="432"/>
                </a:lnTo>
                <a:lnTo>
                  <a:pt x="510" y="433"/>
                </a:lnTo>
                <a:lnTo>
                  <a:pt x="512" y="434"/>
                </a:lnTo>
                <a:lnTo>
                  <a:pt x="517" y="433"/>
                </a:lnTo>
                <a:lnTo>
                  <a:pt x="522" y="431"/>
                </a:lnTo>
                <a:lnTo>
                  <a:pt x="535" y="438"/>
                </a:lnTo>
                <a:lnTo>
                  <a:pt x="535" y="438"/>
                </a:lnTo>
                <a:lnTo>
                  <a:pt x="539" y="439"/>
                </a:lnTo>
                <a:lnTo>
                  <a:pt x="545" y="437"/>
                </a:lnTo>
                <a:lnTo>
                  <a:pt x="558" y="431"/>
                </a:lnTo>
                <a:lnTo>
                  <a:pt x="569" y="423"/>
                </a:lnTo>
                <a:lnTo>
                  <a:pt x="574" y="421"/>
                </a:lnTo>
                <a:lnTo>
                  <a:pt x="577" y="419"/>
                </a:lnTo>
                <a:lnTo>
                  <a:pt x="577" y="419"/>
                </a:lnTo>
                <a:lnTo>
                  <a:pt x="584" y="418"/>
                </a:lnTo>
                <a:lnTo>
                  <a:pt x="597" y="417"/>
                </a:lnTo>
                <a:lnTo>
                  <a:pt x="624" y="412"/>
                </a:lnTo>
                <a:lnTo>
                  <a:pt x="624" y="412"/>
                </a:lnTo>
                <a:lnTo>
                  <a:pt x="669" y="407"/>
                </a:lnTo>
                <a:lnTo>
                  <a:pt x="669" y="407"/>
                </a:lnTo>
                <a:lnTo>
                  <a:pt x="669" y="443"/>
                </a:lnTo>
                <a:lnTo>
                  <a:pt x="669" y="456"/>
                </a:lnTo>
                <a:lnTo>
                  <a:pt x="669" y="461"/>
                </a:lnTo>
                <a:lnTo>
                  <a:pt x="553" y="536"/>
                </a:lnTo>
                <a:lnTo>
                  <a:pt x="553" y="536"/>
                </a:lnTo>
                <a:lnTo>
                  <a:pt x="535" y="536"/>
                </a:lnTo>
                <a:lnTo>
                  <a:pt x="521" y="536"/>
                </a:lnTo>
                <a:lnTo>
                  <a:pt x="512" y="536"/>
                </a:lnTo>
                <a:lnTo>
                  <a:pt x="512" y="536"/>
                </a:lnTo>
                <a:lnTo>
                  <a:pt x="510" y="536"/>
                </a:lnTo>
                <a:lnTo>
                  <a:pt x="507" y="538"/>
                </a:lnTo>
                <a:lnTo>
                  <a:pt x="502" y="541"/>
                </a:lnTo>
                <a:lnTo>
                  <a:pt x="497" y="546"/>
                </a:lnTo>
                <a:lnTo>
                  <a:pt x="497" y="546"/>
                </a:lnTo>
                <a:lnTo>
                  <a:pt x="499" y="543"/>
                </a:lnTo>
                <a:lnTo>
                  <a:pt x="501" y="535"/>
                </a:lnTo>
                <a:lnTo>
                  <a:pt x="501" y="531"/>
                </a:lnTo>
                <a:lnTo>
                  <a:pt x="500" y="526"/>
                </a:lnTo>
                <a:lnTo>
                  <a:pt x="497" y="524"/>
                </a:lnTo>
                <a:lnTo>
                  <a:pt x="492" y="521"/>
                </a:lnTo>
                <a:lnTo>
                  <a:pt x="492" y="521"/>
                </a:lnTo>
                <a:lnTo>
                  <a:pt x="486" y="520"/>
                </a:lnTo>
                <a:lnTo>
                  <a:pt x="481" y="520"/>
                </a:lnTo>
                <a:lnTo>
                  <a:pt x="477" y="521"/>
                </a:lnTo>
                <a:lnTo>
                  <a:pt x="472" y="524"/>
                </a:lnTo>
                <a:lnTo>
                  <a:pt x="466" y="528"/>
                </a:lnTo>
                <a:lnTo>
                  <a:pt x="462" y="531"/>
                </a:lnTo>
                <a:lnTo>
                  <a:pt x="462" y="531"/>
                </a:lnTo>
                <a:lnTo>
                  <a:pt x="458" y="538"/>
                </a:lnTo>
                <a:lnTo>
                  <a:pt x="457" y="541"/>
                </a:lnTo>
                <a:lnTo>
                  <a:pt x="457" y="541"/>
                </a:lnTo>
                <a:lnTo>
                  <a:pt x="443" y="540"/>
                </a:lnTo>
                <a:lnTo>
                  <a:pt x="432" y="540"/>
                </a:lnTo>
                <a:lnTo>
                  <a:pt x="427" y="541"/>
                </a:lnTo>
                <a:lnTo>
                  <a:pt x="427" y="541"/>
                </a:lnTo>
                <a:lnTo>
                  <a:pt x="423" y="549"/>
                </a:lnTo>
                <a:lnTo>
                  <a:pt x="422" y="556"/>
                </a:lnTo>
                <a:lnTo>
                  <a:pt x="422" y="556"/>
                </a:lnTo>
                <a:lnTo>
                  <a:pt x="423" y="559"/>
                </a:lnTo>
                <a:lnTo>
                  <a:pt x="427" y="560"/>
                </a:lnTo>
                <a:lnTo>
                  <a:pt x="432" y="562"/>
                </a:lnTo>
                <a:lnTo>
                  <a:pt x="467" y="567"/>
                </a:lnTo>
                <a:lnTo>
                  <a:pt x="467" y="567"/>
                </a:lnTo>
                <a:lnTo>
                  <a:pt x="465" y="574"/>
                </a:lnTo>
                <a:lnTo>
                  <a:pt x="461" y="582"/>
                </a:lnTo>
                <a:lnTo>
                  <a:pt x="457" y="587"/>
                </a:lnTo>
                <a:lnTo>
                  <a:pt x="457" y="587"/>
                </a:lnTo>
                <a:lnTo>
                  <a:pt x="451" y="590"/>
                </a:lnTo>
                <a:lnTo>
                  <a:pt x="444" y="592"/>
                </a:lnTo>
                <a:lnTo>
                  <a:pt x="439" y="594"/>
                </a:lnTo>
                <a:lnTo>
                  <a:pt x="438" y="596"/>
                </a:lnTo>
                <a:lnTo>
                  <a:pt x="437" y="597"/>
                </a:lnTo>
                <a:lnTo>
                  <a:pt x="437" y="597"/>
                </a:lnTo>
                <a:lnTo>
                  <a:pt x="437" y="601"/>
                </a:lnTo>
                <a:lnTo>
                  <a:pt x="438" y="604"/>
                </a:lnTo>
                <a:lnTo>
                  <a:pt x="442" y="612"/>
                </a:lnTo>
                <a:lnTo>
                  <a:pt x="442" y="612"/>
                </a:lnTo>
                <a:lnTo>
                  <a:pt x="447" y="617"/>
                </a:lnTo>
                <a:lnTo>
                  <a:pt x="448" y="619"/>
                </a:lnTo>
                <a:lnTo>
                  <a:pt x="447" y="622"/>
                </a:lnTo>
                <a:lnTo>
                  <a:pt x="447" y="622"/>
                </a:lnTo>
                <a:lnTo>
                  <a:pt x="438" y="628"/>
                </a:lnTo>
                <a:lnTo>
                  <a:pt x="432" y="632"/>
                </a:lnTo>
                <a:lnTo>
                  <a:pt x="432" y="632"/>
                </a:lnTo>
                <a:lnTo>
                  <a:pt x="429" y="632"/>
                </a:lnTo>
                <a:lnTo>
                  <a:pt x="428" y="633"/>
                </a:lnTo>
                <a:lnTo>
                  <a:pt x="427" y="637"/>
                </a:lnTo>
                <a:lnTo>
                  <a:pt x="427" y="637"/>
                </a:lnTo>
                <a:lnTo>
                  <a:pt x="427" y="640"/>
                </a:lnTo>
                <a:lnTo>
                  <a:pt x="429" y="643"/>
                </a:lnTo>
                <a:lnTo>
                  <a:pt x="434" y="651"/>
                </a:lnTo>
                <a:lnTo>
                  <a:pt x="442" y="662"/>
                </a:lnTo>
                <a:lnTo>
                  <a:pt x="442" y="682"/>
                </a:lnTo>
                <a:lnTo>
                  <a:pt x="412" y="773"/>
                </a:lnTo>
                <a:lnTo>
                  <a:pt x="412" y="773"/>
                </a:lnTo>
                <a:lnTo>
                  <a:pt x="397" y="776"/>
                </a:lnTo>
                <a:lnTo>
                  <a:pt x="386" y="776"/>
                </a:lnTo>
                <a:lnTo>
                  <a:pt x="383" y="774"/>
                </a:lnTo>
                <a:lnTo>
                  <a:pt x="381" y="773"/>
                </a:lnTo>
                <a:lnTo>
                  <a:pt x="381" y="773"/>
                </a:lnTo>
                <a:lnTo>
                  <a:pt x="381" y="733"/>
                </a:lnTo>
                <a:lnTo>
                  <a:pt x="381" y="697"/>
                </a:lnTo>
                <a:lnTo>
                  <a:pt x="381" y="697"/>
                </a:lnTo>
                <a:lnTo>
                  <a:pt x="363" y="691"/>
                </a:lnTo>
                <a:lnTo>
                  <a:pt x="346" y="685"/>
                </a:lnTo>
                <a:lnTo>
                  <a:pt x="331" y="677"/>
                </a:lnTo>
                <a:lnTo>
                  <a:pt x="331" y="677"/>
                </a:lnTo>
                <a:lnTo>
                  <a:pt x="307" y="663"/>
                </a:lnTo>
                <a:lnTo>
                  <a:pt x="296" y="657"/>
                </a:lnTo>
                <a:lnTo>
                  <a:pt x="296" y="657"/>
                </a:lnTo>
                <a:lnTo>
                  <a:pt x="228" y="655"/>
                </a:lnTo>
                <a:lnTo>
                  <a:pt x="181" y="655"/>
                </a:lnTo>
                <a:lnTo>
                  <a:pt x="166" y="656"/>
                </a:lnTo>
                <a:lnTo>
                  <a:pt x="161" y="656"/>
                </a:lnTo>
                <a:lnTo>
                  <a:pt x="160" y="657"/>
                </a:lnTo>
                <a:lnTo>
                  <a:pt x="160" y="657"/>
                </a:lnTo>
                <a:lnTo>
                  <a:pt x="159" y="669"/>
                </a:lnTo>
                <a:lnTo>
                  <a:pt x="155" y="677"/>
                </a:lnTo>
                <a:lnTo>
                  <a:pt x="155" y="677"/>
                </a:lnTo>
                <a:lnTo>
                  <a:pt x="156" y="709"/>
                </a:lnTo>
                <a:lnTo>
                  <a:pt x="159" y="774"/>
                </a:lnTo>
                <a:lnTo>
                  <a:pt x="165" y="869"/>
                </a:lnTo>
                <a:lnTo>
                  <a:pt x="170" y="874"/>
                </a:lnTo>
                <a:lnTo>
                  <a:pt x="170" y="884"/>
                </a:lnTo>
                <a:lnTo>
                  <a:pt x="235" y="884"/>
                </a:lnTo>
                <a:lnTo>
                  <a:pt x="235" y="899"/>
                </a:lnTo>
                <a:lnTo>
                  <a:pt x="225" y="904"/>
                </a:lnTo>
                <a:lnTo>
                  <a:pt x="225" y="904"/>
                </a:lnTo>
                <a:lnTo>
                  <a:pt x="224" y="906"/>
                </a:lnTo>
                <a:lnTo>
                  <a:pt x="222" y="909"/>
                </a:lnTo>
                <a:lnTo>
                  <a:pt x="220" y="914"/>
                </a:lnTo>
                <a:lnTo>
                  <a:pt x="220" y="914"/>
                </a:lnTo>
                <a:lnTo>
                  <a:pt x="201" y="920"/>
                </a:lnTo>
                <a:lnTo>
                  <a:pt x="180" y="928"/>
                </a:lnTo>
                <a:lnTo>
                  <a:pt x="155" y="939"/>
                </a:lnTo>
                <a:lnTo>
                  <a:pt x="127" y="953"/>
                </a:lnTo>
                <a:lnTo>
                  <a:pt x="113" y="961"/>
                </a:lnTo>
                <a:lnTo>
                  <a:pt x="99" y="969"/>
                </a:lnTo>
                <a:lnTo>
                  <a:pt x="87" y="978"/>
                </a:lnTo>
                <a:lnTo>
                  <a:pt x="74" y="988"/>
                </a:lnTo>
                <a:lnTo>
                  <a:pt x="64" y="998"/>
                </a:lnTo>
                <a:lnTo>
                  <a:pt x="54" y="1010"/>
                </a:lnTo>
                <a:lnTo>
                  <a:pt x="54" y="1010"/>
                </a:lnTo>
                <a:lnTo>
                  <a:pt x="45" y="1022"/>
                </a:lnTo>
                <a:lnTo>
                  <a:pt x="36" y="1039"/>
                </a:lnTo>
                <a:lnTo>
                  <a:pt x="29" y="1056"/>
                </a:lnTo>
                <a:lnTo>
                  <a:pt x="20" y="1076"/>
                </a:lnTo>
                <a:lnTo>
                  <a:pt x="14" y="1098"/>
                </a:lnTo>
                <a:lnTo>
                  <a:pt x="8" y="1120"/>
                </a:lnTo>
                <a:lnTo>
                  <a:pt x="4" y="1144"/>
                </a:lnTo>
                <a:lnTo>
                  <a:pt x="0" y="1170"/>
                </a:lnTo>
                <a:lnTo>
                  <a:pt x="0" y="1195"/>
                </a:lnTo>
                <a:lnTo>
                  <a:pt x="1" y="1220"/>
                </a:lnTo>
                <a:lnTo>
                  <a:pt x="5" y="1245"/>
                </a:lnTo>
                <a:lnTo>
                  <a:pt x="11" y="1269"/>
                </a:lnTo>
                <a:lnTo>
                  <a:pt x="15" y="1282"/>
                </a:lnTo>
                <a:lnTo>
                  <a:pt x="20" y="1293"/>
                </a:lnTo>
                <a:lnTo>
                  <a:pt x="26" y="1305"/>
                </a:lnTo>
                <a:lnTo>
                  <a:pt x="33" y="1317"/>
                </a:lnTo>
                <a:lnTo>
                  <a:pt x="40" y="1327"/>
                </a:lnTo>
                <a:lnTo>
                  <a:pt x="49" y="1337"/>
                </a:lnTo>
                <a:lnTo>
                  <a:pt x="59" y="1347"/>
                </a:lnTo>
                <a:lnTo>
                  <a:pt x="69" y="1357"/>
                </a:lnTo>
                <a:lnTo>
                  <a:pt x="69" y="1357"/>
                </a:lnTo>
                <a:lnTo>
                  <a:pt x="81" y="1366"/>
                </a:lnTo>
                <a:lnTo>
                  <a:pt x="92" y="1373"/>
                </a:lnTo>
                <a:lnTo>
                  <a:pt x="115" y="1387"/>
                </a:lnTo>
                <a:lnTo>
                  <a:pt x="138" y="1399"/>
                </a:lnTo>
                <a:lnTo>
                  <a:pt x="162" y="1406"/>
                </a:lnTo>
                <a:lnTo>
                  <a:pt x="188" y="1412"/>
                </a:lnTo>
                <a:lnTo>
                  <a:pt x="211" y="1415"/>
                </a:lnTo>
                <a:lnTo>
                  <a:pt x="237" y="1416"/>
                </a:lnTo>
                <a:lnTo>
                  <a:pt x="261" y="1414"/>
                </a:lnTo>
                <a:lnTo>
                  <a:pt x="285" y="1411"/>
                </a:lnTo>
                <a:lnTo>
                  <a:pt x="307" y="1406"/>
                </a:lnTo>
                <a:lnTo>
                  <a:pt x="329" y="1399"/>
                </a:lnTo>
                <a:lnTo>
                  <a:pt x="350" y="1391"/>
                </a:lnTo>
                <a:lnTo>
                  <a:pt x="370" y="1381"/>
                </a:lnTo>
                <a:lnTo>
                  <a:pt x="389" y="1371"/>
                </a:lnTo>
                <a:lnTo>
                  <a:pt x="407" y="1360"/>
                </a:lnTo>
                <a:lnTo>
                  <a:pt x="422" y="1347"/>
                </a:lnTo>
                <a:lnTo>
                  <a:pt x="422" y="1347"/>
                </a:lnTo>
                <a:lnTo>
                  <a:pt x="434" y="1334"/>
                </a:lnTo>
                <a:lnTo>
                  <a:pt x="447" y="1322"/>
                </a:lnTo>
                <a:lnTo>
                  <a:pt x="456" y="1308"/>
                </a:lnTo>
                <a:lnTo>
                  <a:pt x="465" y="1293"/>
                </a:lnTo>
                <a:lnTo>
                  <a:pt x="471" y="1279"/>
                </a:lnTo>
                <a:lnTo>
                  <a:pt x="477" y="1265"/>
                </a:lnTo>
                <a:lnTo>
                  <a:pt x="482" y="1251"/>
                </a:lnTo>
                <a:lnTo>
                  <a:pt x="485" y="1237"/>
                </a:lnTo>
                <a:lnTo>
                  <a:pt x="490" y="1214"/>
                </a:lnTo>
                <a:lnTo>
                  <a:pt x="492" y="1193"/>
                </a:lnTo>
                <a:lnTo>
                  <a:pt x="492" y="1178"/>
                </a:lnTo>
                <a:lnTo>
                  <a:pt x="492" y="1171"/>
                </a:lnTo>
                <a:lnTo>
                  <a:pt x="492" y="1171"/>
                </a:lnTo>
                <a:lnTo>
                  <a:pt x="495" y="1202"/>
                </a:lnTo>
                <a:lnTo>
                  <a:pt x="499" y="1222"/>
                </a:lnTo>
                <a:lnTo>
                  <a:pt x="500" y="1229"/>
                </a:lnTo>
                <a:lnTo>
                  <a:pt x="502" y="1231"/>
                </a:lnTo>
                <a:lnTo>
                  <a:pt x="502" y="1231"/>
                </a:lnTo>
                <a:lnTo>
                  <a:pt x="504" y="1231"/>
                </a:lnTo>
                <a:lnTo>
                  <a:pt x="505" y="1229"/>
                </a:lnTo>
                <a:lnTo>
                  <a:pt x="506" y="1219"/>
                </a:lnTo>
                <a:lnTo>
                  <a:pt x="507" y="1205"/>
                </a:lnTo>
                <a:lnTo>
                  <a:pt x="509" y="1187"/>
                </a:lnTo>
                <a:lnTo>
                  <a:pt x="507" y="1168"/>
                </a:lnTo>
                <a:lnTo>
                  <a:pt x="507" y="1148"/>
                </a:lnTo>
                <a:lnTo>
                  <a:pt x="505" y="1128"/>
                </a:lnTo>
                <a:lnTo>
                  <a:pt x="502" y="1110"/>
                </a:lnTo>
                <a:lnTo>
                  <a:pt x="502" y="1110"/>
                </a:lnTo>
                <a:lnTo>
                  <a:pt x="499" y="1095"/>
                </a:lnTo>
                <a:lnTo>
                  <a:pt x="494" y="1080"/>
                </a:lnTo>
                <a:lnTo>
                  <a:pt x="488" y="1065"/>
                </a:lnTo>
                <a:lnTo>
                  <a:pt x="482" y="1051"/>
                </a:lnTo>
                <a:lnTo>
                  <a:pt x="476" y="1039"/>
                </a:lnTo>
                <a:lnTo>
                  <a:pt x="468" y="1026"/>
                </a:lnTo>
                <a:lnTo>
                  <a:pt x="461" y="1015"/>
                </a:lnTo>
                <a:lnTo>
                  <a:pt x="452" y="1005"/>
                </a:lnTo>
                <a:lnTo>
                  <a:pt x="452" y="1005"/>
                </a:lnTo>
                <a:lnTo>
                  <a:pt x="443" y="995"/>
                </a:lnTo>
                <a:lnTo>
                  <a:pt x="432" y="984"/>
                </a:lnTo>
                <a:lnTo>
                  <a:pt x="410" y="967"/>
                </a:lnTo>
                <a:lnTo>
                  <a:pt x="394" y="954"/>
                </a:lnTo>
                <a:lnTo>
                  <a:pt x="386" y="949"/>
                </a:lnTo>
                <a:lnTo>
                  <a:pt x="402" y="899"/>
                </a:lnTo>
                <a:lnTo>
                  <a:pt x="402" y="899"/>
                </a:lnTo>
                <a:lnTo>
                  <a:pt x="417" y="919"/>
                </a:lnTo>
                <a:lnTo>
                  <a:pt x="452" y="968"/>
                </a:lnTo>
                <a:lnTo>
                  <a:pt x="475" y="997"/>
                </a:lnTo>
                <a:lnTo>
                  <a:pt x="499" y="1025"/>
                </a:lnTo>
                <a:lnTo>
                  <a:pt x="521" y="1050"/>
                </a:lnTo>
                <a:lnTo>
                  <a:pt x="533" y="1061"/>
                </a:lnTo>
                <a:lnTo>
                  <a:pt x="543" y="1070"/>
                </a:lnTo>
                <a:lnTo>
                  <a:pt x="543" y="1070"/>
                </a:lnTo>
                <a:lnTo>
                  <a:pt x="563" y="1086"/>
                </a:lnTo>
                <a:lnTo>
                  <a:pt x="584" y="1102"/>
                </a:lnTo>
                <a:lnTo>
                  <a:pt x="623" y="1129"/>
                </a:lnTo>
                <a:lnTo>
                  <a:pt x="663" y="1156"/>
                </a:lnTo>
                <a:lnTo>
                  <a:pt x="663" y="1156"/>
                </a:lnTo>
                <a:lnTo>
                  <a:pt x="663" y="1167"/>
                </a:lnTo>
                <a:lnTo>
                  <a:pt x="665" y="1178"/>
                </a:lnTo>
                <a:lnTo>
                  <a:pt x="669" y="1191"/>
                </a:lnTo>
                <a:lnTo>
                  <a:pt x="669" y="1191"/>
                </a:lnTo>
                <a:lnTo>
                  <a:pt x="671" y="1197"/>
                </a:lnTo>
                <a:lnTo>
                  <a:pt x="676" y="1203"/>
                </a:lnTo>
                <a:lnTo>
                  <a:pt x="686" y="1215"/>
                </a:lnTo>
                <a:lnTo>
                  <a:pt x="695" y="1222"/>
                </a:lnTo>
                <a:lnTo>
                  <a:pt x="699" y="1226"/>
                </a:lnTo>
                <a:lnTo>
                  <a:pt x="699" y="1226"/>
                </a:lnTo>
                <a:lnTo>
                  <a:pt x="697" y="1229"/>
                </a:lnTo>
                <a:lnTo>
                  <a:pt x="692" y="1235"/>
                </a:lnTo>
                <a:lnTo>
                  <a:pt x="684" y="1241"/>
                </a:lnTo>
                <a:lnTo>
                  <a:pt x="680" y="1244"/>
                </a:lnTo>
                <a:lnTo>
                  <a:pt x="674" y="1246"/>
                </a:lnTo>
                <a:lnTo>
                  <a:pt x="674" y="1246"/>
                </a:lnTo>
                <a:lnTo>
                  <a:pt x="662" y="1249"/>
                </a:lnTo>
                <a:lnTo>
                  <a:pt x="652" y="1250"/>
                </a:lnTo>
                <a:lnTo>
                  <a:pt x="633" y="1251"/>
                </a:lnTo>
                <a:lnTo>
                  <a:pt x="633" y="1251"/>
                </a:lnTo>
                <a:lnTo>
                  <a:pt x="622" y="1254"/>
                </a:lnTo>
                <a:lnTo>
                  <a:pt x="612" y="1256"/>
                </a:lnTo>
                <a:lnTo>
                  <a:pt x="608" y="1259"/>
                </a:lnTo>
                <a:lnTo>
                  <a:pt x="604" y="1261"/>
                </a:lnTo>
                <a:lnTo>
                  <a:pt x="603" y="1264"/>
                </a:lnTo>
                <a:lnTo>
                  <a:pt x="603" y="1266"/>
                </a:lnTo>
                <a:lnTo>
                  <a:pt x="603" y="1266"/>
                </a:lnTo>
                <a:lnTo>
                  <a:pt x="606" y="1269"/>
                </a:lnTo>
                <a:lnTo>
                  <a:pt x="611" y="1273"/>
                </a:lnTo>
                <a:lnTo>
                  <a:pt x="624" y="1282"/>
                </a:lnTo>
                <a:lnTo>
                  <a:pt x="643" y="1292"/>
                </a:lnTo>
                <a:lnTo>
                  <a:pt x="653" y="1292"/>
                </a:lnTo>
                <a:lnTo>
                  <a:pt x="653" y="1317"/>
                </a:lnTo>
                <a:lnTo>
                  <a:pt x="704" y="1317"/>
                </a:lnTo>
                <a:lnTo>
                  <a:pt x="704" y="1297"/>
                </a:lnTo>
                <a:lnTo>
                  <a:pt x="825" y="1297"/>
                </a:lnTo>
                <a:lnTo>
                  <a:pt x="825" y="1297"/>
                </a:lnTo>
                <a:lnTo>
                  <a:pt x="832" y="1295"/>
                </a:lnTo>
                <a:lnTo>
                  <a:pt x="837" y="1294"/>
                </a:lnTo>
                <a:lnTo>
                  <a:pt x="840" y="1290"/>
                </a:lnTo>
                <a:lnTo>
                  <a:pt x="841" y="1289"/>
                </a:lnTo>
                <a:lnTo>
                  <a:pt x="840" y="1287"/>
                </a:lnTo>
                <a:lnTo>
                  <a:pt x="840" y="1287"/>
                </a:lnTo>
                <a:lnTo>
                  <a:pt x="837" y="1277"/>
                </a:lnTo>
                <a:lnTo>
                  <a:pt x="836" y="1261"/>
                </a:lnTo>
                <a:lnTo>
                  <a:pt x="835" y="1241"/>
                </a:lnTo>
                <a:lnTo>
                  <a:pt x="845" y="1241"/>
                </a:lnTo>
                <a:lnTo>
                  <a:pt x="845" y="1241"/>
                </a:lnTo>
                <a:lnTo>
                  <a:pt x="857" y="1260"/>
                </a:lnTo>
                <a:lnTo>
                  <a:pt x="872" y="1279"/>
                </a:lnTo>
                <a:lnTo>
                  <a:pt x="891" y="1302"/>
                </a:lnTo>
                <a:lnTo>
                  <a:pt x="914" y="1326"/>
                </a:lnTo>
                <a:lnTo>
                  <a:pt x="927" y="1337"/>
                </a:lnTo>
                <a:lnTo>
                  <a:pt x="939" y="1348"/>
                </a:lnTo>
                <a:lnTo>
                  <a:pt x="953" y="1357"/>
                </a:lnTo>
                <a:lnTo>
                  <a:pt x="967" y="1366"/>
                </a:lnTo>
                <a:lnTo>
                  <a:pt x="982" y="1372"/>
                </a:lnTo>
                <a:lnTo>
                  <a:pt x="996" y="1377"/>
                </a:lnTo>
                <a:lnTo>
                  <a:pt x="996" y="1377"/>
                </a:lnTo>
                <a:lnTo>
                  <a:pt x="1011" y="1381"/>
                </a:lnTo>
                <a:lnTo>
                  <a:pt x="1027" y="1383"/>
                </a:lnTo>
                <a:lnTo>
                  <a:pt x="1045" y="1385"/>
                </a:lnTo>
                <a:lnTo>
                  <a:pt x="1064" y="1385"/>
                </a:lnTo>
                <a:lnTo>
                  <a:pt x="1083" y="1385"/>
                </a:lnTo>
                <a:lnTo>
                  <a:pt x="1102" y="1383"/>
                </a:lnTo>
                <a:lnTo>
                  <a:pt x="1122" y="1381"/>
                </a:lnTo>
                <a:lnTo>
                  <a:pt x="1141" y="1376"/>
                </a:lnTo>
                <a:lnTo>
                  <a:pt x="1161" y="1371"/>
                </a:lnTo>
                <a:lnTo>
                  <a:pt x="1180" y="1365"/>
                </a:lnTo>
                <a:lnTo>
                  <a:pt x="1199" y="1357"/>
                </a:lnTo>
                <a:lnTo>
                  <a:pt x="1216" y="1347"/>
                </a:lnTo>
                <a:lnTo>
                  <a:pt x="1233" y="1336"/>
                </a:lnTo>
                <a:lnTo>
                  <a:pt x="1248" y="1323"/>
                </a:lnTo>
                <a:lnTo>
                  <a:pt x="1262" y="1308"/>
                </a:lnTo>
                <a:lnTo>
                  <a:pt x="1273" y="1292"/>
                </a:lnTo>
                <a:lnTo>
                  <a:pt x="1273" y="1292"/>
                </a:lnTo>
                <a:lnTo>
                  <a:pt x="1292" y="1259"/>
                </a:lnTo>
                <a:lnTo>
                  <a:pt x="1307" y="1232"/>
                </a:lnTo>
                <a:lnTo>
                  <a:pt x="1316" y="1211"/>
                </a:lnTo>
                <a:lnTo>
                  <a:pt x="1323" y="1193"/>
                </a:lnTo>
                <a:lnTo>
                  <a:pt x="1326" y="1181"/>
                </a:lnTo>
                <a:lnTo>
                  <a:pt x="1328" y="1172"/>
                </a:lnTo>
                <a:lnTo>
                  <a:pt x="1328" y="1166"/>
                </a:lnTo>
                <a:lnTo>
                  <a:pt x="1369" y="1166"/>
                </a:lnTo>
                <a:lnTo>
                  <a:pt x="1369" y="1166"/>
                </a:lnTo>
                <a:lnTo>
                  <a:pt x="1371" y="1164"/>
                </a:lnTo>
                <a:lnTo>
                  <a:pt x="1372" y="1161"/>
                </a:lnTo>
                <a:lnTo>
                  <a:pt x="1374" y="1156"/>
                </a:lnTo>
                <a:lnTo>
                  <a:pt x="1374" y="1156"/>
                </a:lnTo>
                <a:lnTo>
                  <a:pt x="1374" y="1153"/>
                </a:lnTo>
                <a:lnTo>
                  <a:pt x="1372" y="1152"/>
                </a:lnTo>
                <a:lnTo>
                  <a:pt x="1369" y="1149"/>
                </a:lnTo>
                <a:lnTo>
                  <a:pt x="1365" y="1151"/>
                </a:lnTo>
                <a:lnTo>
                  <a:pt x="1364" y="1151"/>
                </a:lnTo>
                <a:lnTo>
                  <a:pt x="1328" y="1151"/>
                </a:lnTo>
                <a:lnTo>
                  <a:pt x="1328" y="1085"/>
                </a:lnTo>
                <a:lnTo>
                  <a:pt x="1328" y="1085"/>
                </a:lnTo>
                <a:lnTo>
                  <a:pt x="1330" y="1085"/>
                </a:lnTo>
                <a:lnTo>
                  <a:pt x="1332" y="1084"/>
                </a:lnTo>
                <a:lnTo>
                  <a:pt x="1333" y="1080"/>
                </a:lnTo>
                <a:lnTo>
                  <a:pt x="1333" y="1080"/>
                </a:lnTo>
                <a:lnTo>
                  <a:pt x="1333" y="1076"/>
                </a:lnTo>
                <a:lnTo>
                  <a:pt x="1332" y="1070"/>
                </a:lnTo>
                <a:lnTo>
                  <a:pt x="1327" y="1052"/>
                </a:lnTo>
                <a:lnTo>
                  <a:pt x="1318" y="1030"/>
                </a:lnTo>
                <a:lnTo>
                  <a:pt x="1303" y="995"/>
                </a:lnTo>
                <a:lnTo>
                  <a:pt x="1303" y="995"/>
                </a:lnTo>
                <a:lnTo>
                  <a:pt x="1307" y="990"/>
                </a:lnTo>
                <a:lnTo>
                  <a:pt x="1313" y="979"/>
                </a:lnTo>
                <a:lnTo>
                  <a:pt x="1313" y="979"/>
                </a:lnTo>
                <a:lnTo>
                  <a:pt x="1313" y="976"/>
                </a:lnTo>
                <a:lnTo>
                  <a:pt x="1313" y="971"/>
                </a:lnTo>
                <a:lnTo>
                  <a:pt x="1309" y="959"/>
                </a:lnTo>
                <a:lnTo>
                  <a:pt x="1303" y="949"/>
                </a:lnTo>
                <a:lnTo>
                  <a:pt x="1301" y="945"/>
                </a:lnTo>
                <a:lnTo>
                  <a:pt x="1298" y="944"/>
                </a:lnTo>
                <a:lnTo>
                  <a:pt x="1283" y="944"/>
                </a:lnTo>
                <a:lnTo>
                  <a:pt x="1268" y="949"/>
                </a:lnTo>
                <a:lnTo>
                  <a:pt x="1268" y="949"/>
                </a:lnTo>
                <a:lnTo>
                  <a:pt x="1257" y="940"/>
                </a:lnTo>
                <a:lnTo>
                  <a:pt x="1226" y="919"/>
                </a:lnTo>
                <a:lnTo>
                  <a:pt x="1206" y="906"/>
                </a:lnTo>
                <a:lnTo>
                  <a:pt x="1185" y="894"/>
                </a:lnTo>
                <a:lnTo>
                  <a:pt x="1161" y="883"/>
                </a:lnTo>
                <a:lnTo>
                  <a:pt x="1137" y="874"/>
                </a:lnTo>
                <a:lnTo>
                  <a:pt x="1137" y="874"/>
                </a:lnTo>
                <a:lnTo>
                  <a:pt x="1124" y="870"/>
                </a:lnTo>
                <a:lnTo>
                  <a:pt x="1113" y="867"/>
                </a:lnTo>
                <a:lnTo>
                  <a:pt x="1088" y="865"/>
                </a:lnTo>
                <a:lnTo>
                  <a:pt x="1064" y="865"/>
                </a:lnTo>
                <a:lnTo>
                  <a:pt x="1041" y="866"/>
                </a:lnTo>
                <a:lnTo>
                  <a:pt x="1020" y="869"/>
                </a:lnTo>
                <a:lnTo>
                  <a:pt x="1001" y="874"/>
                </a:lnTo>
                <a:lnTo>
                  <a:pt x="983" y="879"/>
                </a:lnTo>
                <a:lnTo>
                  <a:pt x="971" y="884"/>
                </a:lnTo>
                <a:lnTo>
                  <a:pt x="971" y="884"/>
                </a:lnTo>
                <a:lnTo>
                  <a:pt x="951" y="895"/>
                </a:lnTo>
                <a:lnTo>
                  <a:pt x="934" y="904"/>
                </a:lnTo>
                <a:lnTo>
                  <a:pt x="920" y="914"/>
                </a:lnTo>
                <a:lnTo>
                  <a:pt x="900" y="904"/>
                </a:lnTo>
                <a:lnTo>
                  <a:pt x="905" y="889"/>
                </a:lnTo>
                <a:lnTo>
                  <a:pt x="895" y="884"/>
                </a:lnTo>
                <a:lnTo>
                  <a:pt x="895" y="884"/>
                </a:lnTo>
                <a:lnTo>
                  <a:pt x="896" y="883"/>
                </a:lnTo>
                <a:lnTo>
                  <a:pt x="900" y="879"/>
                </a:lnTo>
                <a:lnTo>
                  <a:pt x="900" y="877"/>
                </a:lnTo>
                <a:lnTo>
                  <a:pt x="900" y="876"/>
                </a:lnTo>
                <a:lnTo>
                  <a:pt x="899" y="875"/>
                </a:lnTo>
                <a:lnTo>
                  <a:pt x="895" y="874"/>
                </a:lnTo>
                <a:lnTo>
                  <a:pt x="895" y="874"/>
                </a:lnTo>
                <a:lnTo>
                  <a:pt x="845" y="869"/>
                </a:lnTo>
                <a:lnTo>
                  <a:pt x="845" y="833"/>
                </a:lnTo>
                <a:lnTo>
                  <a:pt x="910" y="758"/>
                </a:lnTo>
                <a:lnTo>
                  <a:pt x="910" y="758"/>
                </a:lnTo>
                <a:lnTo>
                  <a:pt x="915" y="755"/>
                </a:lnTo>
                <a:lnTo>
                  <a:pt x="922" y="754"/>
                </a:lnTo>
                <a:lnTo>
                  <a:pt x="930" y="753"/>
                </a:lnTo>
                <a:lnTo>
                  <a:pt x="930" y="753"/>
                </a:lnTo>
                <a:lnTo>
                  <a:pt x="947" y="752"/>
                </a:lnTo>
                <a:lnTo>
                  <a:pt x="952" y="750"/>
                </a:lnTo>
                <a:lnTo>
                  <a:pt x="956" y="748"/>
                </a:lnTo>
                <a:lnTo>
                  <a:pt x="956" y="748"/>
                </a:lnTo>
                <a:lnTo>
                  <a:pt x="962" y="740"/>
                </a:lnTo>
                <a:lnTo>
                  <a:pt x="966" y="738"/>
                </a:lnTo>
                <a:lnTo>
                  <a:pt x="971" y="703"/>
                </a:lnTo>
                <a:lnTo>
                  <a:pt x="971" y="703"/>
                </a:lnTo>
                <a:lnTo>
                  <a:pt x="977" y="687"/>
                </a:lnTo>
                <a:lnTo>
                  <a:pt x="983" y="677"/>
                </a:lnTo>
                <a:lnTo>
                  <a:pt x="986" y="672"/>
                </a:lnTo>
                <a:lnTo>
                  <a:pt x="986" y="672"/>
                </a:lnTo>
                <a:lnTo>
                  <a:pt x="987" y="686"/>
                </a:lnTo>
                <a:lnTo>
                  <a:pt x="987" y="719"/>
                </a:lnTo>
                <a:lnTo>
                  <a:pt x="987" y="754"/>
                </a:lnTo>
                <a:lnTo>
                  <a:pt x="986" y="778"/>
                </a:lnTo>
                <a:lnTo>
                  <a:pt x="986" y="778"/>
                </a:lnTo>
                <a:lnTo>
                  <a:pt x="982" y="794"/>
                </a:lnTo>
                <a:lnTo>
                  <a:pt x="981" y="798"/>
                </a:lnTo>
                <a:lnTo>
                  <a:pt x="981" y="798"/>
                </a:lnTo>
                <a:lnTo>
                  <a:pt x="988" y="797"/>
                </a:lnTo>
                <a:lnTo>
                  <a:pt x="993" y="794"/>
                </a:lnTo>
                <a:lnTo>
                  <a:pt x="996" y="793"/>
                </a:lnTo>
                <a:lnTo>
                  <a:pt x="996" y="793"/>
                </a:lnTo>
                <a:lnTo>
                  <a:pt x="1001" y="718"/>
                </a:lnTo>
                <a:lnTo>
                  <a:pt x="1001" y="718"/>
                </a:lnTo>
                <a:lnTo>
                  <a:pt x="1006" y="685"/>
                </a:lnTo>
                <a:lnTo>
                  <a:pt x="1011" y="662"/>
                </a:lnTo>
                <a:lnTo>
                  <a:pt x="1011" y="662"/>
                </a:lnTo>
                <a:lnTo>
                  <a:pt x="1014" y="708"/>
                </a:lnTo>
                <a:lnTo>
                  <a:pt x="1016" y="740"/>
                </a:lnTo>
                <a:lnTo>
                  <a:pt x="1016" y="758"/>
                </a:lnTo>
                <a:lnTo>
                  <a:pt x="1016" y="758"/>
                </a:lnTo>
                <a:lnTo>
                  <a:pt x="1016" y="763"/>
                </a:lnTo>
                <a:lnTo>
                  <a:pt x="1016" y="769"/>
                </a:lnTo>
                <a:lnTo>
                  <a:pt x="1016" y="778"/>
                </a:lnTo>
                <a:lnTo>
                  <a:pt x="1031" y="763"/>
                </a:lnTo>
                <a:lnTo>
                  <a:pt x="1031" y="763"/>
                </a:lnTo>
                <a:lnTo>
                  <a:pt x="1032" y="749"/>
                </a:lnTo>
                <a:lnTo>
                  <a:pt x="1032" y="735"/>
                </a:lnTo>
                <a:lnTo>
                  <a:pt x="1031" y="723"/>
                </a:lnTo>
                <a:lnTo>
                  <a:pt x="1031" y="723"/>
                </a:lnTo>
                <a:lnTo>
                  <a:pt x="1027" y="674"/>
                </a:lnTo>
                <a:lnTo>
                  <a:pt x="1026" y="637"/>
                </a:lnTo>
                <a:lnTo>
                  <a:pt x="1031" y="632"/>
                </a:lnTo>
                <a:lnTo>
                  <a:pt x="991" y="531"/>
                </a:lnTo>
                <a:lnTo>
                  <a:pt x="991" y="531"/>
                </a:lnTo>
                <a:lnTo>
                  <a:pt x="1001" y="533"/>
                </a:lnTo>
                <a:lnTo>
                  <a:pt x="1012" y="533"/>
                </a:lnTo>
                <a:lnTo>
                  <a:pt x="1025" y="531"/>
                </a:lnTo>
                <a:lnTo>
                  <a:pt x="1039" y="530"/>
                </a:lnTo>
                <a:lnTo>
                  <a:pt x="1053" y="525"/>
                </a:lnTo>
                <a:lnTo>
                  <a:pt x="1060" y="521"/>
                </a:lnTo>
                <a:lnTo>
                  <a:pt x="1066" y="517"/>
                </a:lnTo>
                <a:lnTo>
                  <a:pt x="1071" y="512"/>
                </a:lnTo>
                <a:lnTo>
                  <a:pt x="1076" y="506"/>
                </a:lnTo>
                <a:lnTo>
                  <a:pt x="1076" y="506"/>
                </a:lnTo>
                <a:lnTo>
                  <a:pt x="1084" y="494"/>
                </a:lnTo>
                <a:lnTo>
                  <a:pt x="1090" y="480"/>
                </a:lnTo>
                <a:lnTo>
                  <a:pt x="1093" y="468"/>
                </a:lnTo>
                <a:lnTo>
                  <a:pt x="1095" y="457"/>
                </a:lnTo>
                <a:lnTo>
                  <a:pt x="1097" y="442"/>
                </a:lnTo>
                <a:lnTo>
                  <a:pt x="1097" y="436"/>
                </a:lnTo>
                <a:lnTo>
                  <a:pt x="1097" y="436"/>
                </a:lnTo>
                <a:lnTo>
                  <a:pt x="1098" y="434"/>
                </a:lnTo>
                <a:lnTo>
                  <a:pt x="1102" y="431"/>
                </a:lnTo>
                <a:lnTo>
                  <a:pt x="1105" y="424"/>
                </a:lnTo>
                <a:lnTo>
                  <a:pt x="1107" y="421"/>
                </a:lnTo>
                <a:lnTo>
                  <a:pt x="1107" y="416"/>
                </a:lnTo>
                <a:lnTo>
                  <a:pt x="1107" y="416"/>
                </a:lnTo>
                <a:lnTo>
                  <a:pt x="1107" y="404"/>
                </a:lnTo>
                <a:lnTo>
                  <a:pt x="1104" y="393"/>
                </a:lnTo>
                <a:lnTo>
                  <a:pt x="1103" y="382"/>
                </a:lnTo>
                <a:lnTo>
                  <a:pt x="1102" y="370"/>
                </a:lnTo>
                <a:lnTo>
                  <a:pt x="1102" y="370"/>
                </a:lnTo>
                <a:lnTo>
                  <a:pt x="1102" y="346"/>
                </a:lnTo>
                <a:lnTo>
                  <a:pt x="1100" y="336"/>
                </a:lnTo>
                <a:lnTo>
                  <a:pt x="1099" y="332"/>
                </a:lnTo>
                <a:lnTo>
                  <a:pt x="1097" y="330"/>
                </a:lnTo>
                <a:lnTo>
                  <a:pt x="1097" y="330"/>
                </a:lnTo>
                <a:lnTo>
                  <a:pt x="1088" y="325"/>
                </a:lnTo>
                <a:lnTo>
                  <a:pt x="1076" y="320"/>
                </a:lnTo>
                <a:lnTo>
                  <a:pt x="1061" y="315"/>
                </a:lnTo>
                <a:lnTo>
                  <a:pt x="1061" y="315"/>
                </a:lnTo>
                <a:lnTo>
                  <a:pt x="1069" y="311"/>
                </a:lnTo>
                <a:lnTo>
                  <a:pt x="1074" y="309"/>
                </a:lnTo>
                <a:lnTo>
                  <a:pt x="1076" y="306"/>
                </a:lnTo>
                <a:lnTo>
                  <a:pt x="1076" y="305"/>
                </a:lnTo>
                <a:lnTo>
                  <a:pt x="1076" y="305"/>
                </a:lnTo>
                <a:lnTo>
                  <a:pt x="1076" y="303"/>
                </a:lnTo>
                <a:lnTo>
                  <a:pt x="1079" y="302"/>
                </a:lnTo>
                <a:lnTo>
                  <a:pt x="1081" y="300"/>
                </a:lnTo>
                <a:lnTo>
                  <a:pt x="1081" y="300"/>
                </a:lnTo>
                <a:lnTo>
                  <a:pt x="1079" y="298"/>
                </a:lnTo>
                <a:lnTo>
                  <a:pt x="1066" y="295"/>
                </a:lnTo>
                <a:lnTo>
                  <a:pt x="1066" y="295"/>
                </a:lnTo>
                <a:lnTo>
                  <a:pt x="1050" y="290"/>
                </a:lnTo>
                <a:lnTo>
                  <a:pt x="1039" y="286"/>
                </a:lnTo>
                <a:lnTo>
                  <a:pt x="1032" y="282"/>
                </a:lnTo>
                <a:lnTo>
                  <a:pt x="1026" y="280"/>
                </a:lnTo>
                <a:lnTo>
                  <a:pt x="1026" y="280"/>
                </a:lnTo>
                <a:lnTo>
                  <a:pt x="1021" y="277"/>
                </a:lnTo>
                <a:lnTo>
                  <a:pt x="1015" y="272"/>
                </a:lnTo>
                <a:lnTo>
                  <a:pt x="996" y="256"/>
                </a:lnTo>
                <a:lnTo>
                  <a:pt x="961" y="219"/>
                </a:lnTo>
                <a:lnTo>
                  <a:pt x="961" y="219"/>
                </a:lnTo>
                <a:lnTo>
                  <a:pt x="948" y="208"/>
                </a:lnTo>
                <a:lnTo>
                  <a:pt x="934" y="198"/>
                </a:lnTo>
                <a:lnTo>
                  <a:pt x="920" y="189"/>
                </a:lnTo>
                <a:lnTo>
                  <a:pt x="920" y="189"/>
                </a:lnTo>
                <a:lnTo>
                  <a:pt x="923" y="185"/>
                </a:lnTo>
                <a:lnTo>
                  <a:pt x="929" y="178"/>
                </a:lnTo>
                <a:lnTo>
                  <a:pt x="930" y="173"/>
                </a:lnTo>
                <a:lnTo>
                  <a:pt x="932" y="168"/>
                </a:lnTo>
                <a:lnTo>
                  <a:pt x="929" y="162"/>
                </a:lnTo>
                <a:lnTo>
                  <a:pt x="925" y="159"/>
                </a:lnTo>
                <a:lnTo>
                  <a:pt x="925" y="159"/>
                </a:lnTo>
                <a:lnTo>
                  <a:pt x="915" y="152"/>
                </a:lnTo>
                <a:lnTo>
                  <a:pt x="908" y="149"/>
                </a:lnTo>
                <a:lnTo>
                  <a:pt x="899" y="147"/>
                </a:lnTo>
                <a:lnTo>
                  <a:pt x="890" y="149"/>
                </a:lnTo>
                <a:lnTo>
                  <a:pt x="890" y="149"/>
                </a:lnTo>
                <a:lnTo>
                  <a:pt x="860" y="151"/>
                </a:lnTo>
                <a:lnTo>
                  <a:pt x="845" y="152"/>
                </a:lnTo>
                <a:lnTo>
                  <a:pt x="835" y="154"/>
                </a:lnTo>
                <a:lnTo>
                  <a:pt x="835" y="154"/>
                </a:lnTo>
                <a:lnTo>
                  <a:pt x="830" y="154"/>
                </a:lnTo>
                <a:lnTo>
                  <a:pt x="822" y="154"/>
                </a:lnTo>
                <a:lnTo>
                  <a:pt x="803" y="152"/>
                </a:lnTo>
                <a:lnTo>
                  <a:pt x="779" y="149"/>
                </a:lnTo>
                <a:lnTo>
                  <a:pt x="779" y="149"/>
                </a:lnTo>
                <a:lnTo>
                  <a:pt x="774" y="144"/>
                </a:lnTo>
                <a:lnTo>
                  <a:pt x="768" y="139"/>
                </a:lnTo>
                <a:lnTo>
                  <a:pt x="759" y="134"/>
                </a:lnTo>
                <a:lnTo>
                  <a:pt x="759" y="134"/>
                </a:lnTo>
                <a:lnTo>
                  <a:pt x="750" y="130"/>
                </a:lnTo>
                <a:lnTo>
                  <a:pt x="744" y="129"/>
                </a:lnTo>
                <a:lnTo>
                  <a:pt x="740" y="129"/>
                </a:lnTo>
                <a:lnTo>
                  <a:pt x="739" y="129"/>
                </a:lnTo>
                <a:lnTo>
                  <a:pt x="739" y="129"/>
                </a:lnTo>
                <a:lnTo>
                  <a:pt x="737" y="129"/>
                </a:lnTo>
                <a:lnTo>
                  <a:pt x="734" y="129"/>
                </a:lnTo>
                <a:lnTo>
                  <a:pt x="734" y="129"/>
                </a:lnTo>
                <a:lnTo>
                  <a:pt x="731" y="120"/>
                </a:lnTo>
                <a:lnTo>
                  <a:pt x="729" y="113"/>
                </a:lnTo>
                <a:lnTo>
                  <a:pt x="729" y="108"/>
                </a:lnTo>
                <a:lnTo>
                  <a:pt x="729" y="108"/>
                </a:lnTo>
                <a:lnTo>
                  <a:pt x="729" y="105"/>
                </a:lnTo>
                <a:lnTo>
                  <a:pt x="726" y="100"/>
                </a:lnTo>
                <a:lnTo>
                  <a:pt x="724" y="93"/>
                </a:lnTo>
                <a:lnTo>
                  <a:pt x="724" y="93"/>
                </a:lnTo>
                <a:lnTo>
                  <a:pt x="728" y="93"/>
                </a:lnTo>
                <a:lnTo>
                  <a:pt x="734" y="93"/>
                </a:lnTo>
                <a:lnTo>
                  <a:pt x="742" y="92"/>
                </a:lnTo>
                <a:lnTo>
                  <a:pt x="743" y="91"/>
                </a:lnTo>
                <a:lnTo>
                  <a:pt x="744" y="88"/>
                </a:lnTo>
                <a:lnTo>
                  <a:pt x="744" y="88"/>
                </a:lnTo>
                <a:lnTo>
                  <a:pt x="743" y="84"/>
                </a:lnTo>
                <a:lnTo>
                  <a:pt x="742" y="82"/>
                </a:lnTo>
                <a:lnTo>
                  <a:pt x="737" y="76"/>
                </a:lnTo>
                <a:lnTo>
                  <a:pt x="729" y="68"/>
                </a:lnTo>
                <a:lnTo>
                  <a:pt x="729" y="68"/>
                </a:lnTo>
                <a:lnTo>
                  <a:pt x="725" y="43"/>
                </a:lnTo>
                <a:lnTo>
                  <a:pt x="721" y="24"/>
                </a:lnTo>
                <a:lnTo>
                  <a:pt x="719" y="13"/>
                </a:lnTo>
                <a:lnTo>
                  <a:pt x="719" y="13"/>
                </a:lnTo>
                <a:lnTo>
                  <a:pt x="718" y="8"/>
                </a:lnTo>
                <a:lnTo>
                  <a:pt x="716" y="6"/>
                </a:lnTo>
                <a:lnTo>
                  <a:pt x="714" y="5"/>
                </a:lnTo>
                <a:lnTo>
                  <a:pt x="706" y="4"/>
                </a:lnTo>
                <a:lnTo>
                  <a:pt x="689" y="3"/>
                </a:lnTo>
                <a:lnTo>
                  <a:pt x="689" y="3"/>
                </a:lnTo>
                <a:lnTo>
                  <a:pt x="650" y="0"/>
                </a:lnTo>
                <a:lnTo>
                  <a:pt x="632" y="1"/>
                </a:lnTo>
                <a:lnTo>
                  <a:pt x="608" y="3"/>
                </a:lnTo>
                <a:lnTo>
                  <a:pt x="608" y="3"/>
                </a:lnTo>
                <a:lnTo>
                  <a:pt x="584" y="6"/>
                </a:lnTo>
                <a:lnTo>
                  <a:pt x="565" y="11"/>
                </a:lnTo>
                <a:lnTo>
                  <a:pt x="559" y="14"/>
                </a:lnTo>
                <a:lnTo>
                  <a:pt x="554" y="16"/>
                </a:lnTo>
                <a:lnTo>
                  <a:pt x="550" y="20"/>
                </a:lnTo>
                <a:lnTo>
                  <a:pt x="548" y="23"/>
                </a:lnTo>
                <a:lnTo>
                  <a:pt x="548" y="23"/>
                </a:lnTo>
                <a:lnTo>
                  <a:pt x="541" y="39"/>
                </a:lnTo>
                <a:lnTo>
                  <a:pt x="538" y="53"/>
                </a:lnTo>
                <a:lnTo>
                  <a:pt x="538" y="53"/>
                </a:lnTo>
                <a:lnTo>
                  <a:pt x="538" y="67"/>
                </a:lnTo>
                <a:lnTo>
                  <a:pt x="538" y="78"/>
                </a:lnTo>
                <a:lnTo>
                  <a:pt x="538" y="78"/>
                </a:lnTo>
                <a:lnTo>
                  <a:pt x="535" y="84"/>
                </a:lnTo>
                <a:lnTo>
                  <a:pt x="533" y="89"/>
                </a:lnTo>
                <a:lnTo>
                  <a:pt x="528" y="93"/>
                </a:lnTo>
                <a:lnTo>
                  <a:pt x="528" y="93"/>
                </a:lnTo>
                <a:lnTo>
                  <a:pt x="522" y="97"/>
                </a:lnTo>
                <a:lnTo>
                  <a:pt x="516" y="102"/>
                </a:lnTo>
                <a:lnTo>
                  <a:pt x="512" y="106"/>
                </a:lnTo>
                <a:lnTo>
                  <a:pt x="512" y="107"/>
                </a:lnTo>
                <a:lnTo>
                  <a:pt x="512" y="108"/>
                </a:lnTo>
                <a:lnTo>
                  <a:pt x="512" y="108"/>
                </a:lnTo>
                <a:lnTo>
                  <a:pt x="543" y="118"/>
                </a:lnTo>
                <a:lnTo>
                  <a:pt x="543" y="118"/>
                </a:lnTo>
                <a:lnTo>
                  <a:pt x="540" y="127"/>
                </a:lnTo>
                <a:lnTo>
                  <a:pt x="538" y="139"/>
                </a:lnTo>
                <a:lnTo>
                  <a:pt x="538" y="139"/>
                </a:lnTo>
                <a:lnTo>
                  <a:pt x="539" y="140"/>
                </a:lnTo>
                <a:lnTo>
                  <a:pt x="543" y="142"/>
                </a:lnTo>
                <a:lnTo>
                  <a:pt x="548" y="144"/>
                </a:lnTo>
                <a:lnTo>
                  <a:pt x="548" y="144"/>
                </a:lnTo>
                <a:lnTo>
                  <a:pt x="549" y="147"/>
                </a:lnTo>
                <a:lnTo>
                  <a:pt x="549" y="154"/>
                </a:lnTo>
                <a:lnTo>
                  <a:pt x="548" y="164"/>
                </a:lnTo>
                <a:lnTo>
                  <a:pt x="548" y="164"/>
                </a:lnTo>
                <a:lnTo>
                  <a:pt x="545" y="174"/>
                </a:lnTo>
                <a:lnTo>
                  <a:pt x="541" y="180"/>
                </a:lnTo>
                <a:lnTo>
                  <a:pt x="540" y="184"/>
                </a:lnTo>
                <a:lnTo>
                  <a:pt x="540" y="186"/>
                </a:lnTo>
                <a:lnTo>
                  <a:pt x="543" y="189"/>
                </a:lnTo>
                <a:lnTo>
                  <a:pt x="543" y="189"/>
                </a:lnTo>
                <a:lnTo>
                  <a:pt x="549" y="194"/>
                </a:lnTo>
                <a:lnTo>
                  <a:pt x="555" y="196"/>
                </a:lnTo>
                <a:lnTo>
                  <a:pt x="563" y="199"/>
                </a:lnTo>
                <a:lnTo>
                  <a:pt x="563" y="199"/>
                </a:lnTo>
                <a:lnTo>
                  <a:pt x="568" y="205"/>
                </a:lnTo>
                <a:lnTo>
                  <a:pt x="573" y="214"/>
                </a:lnTo>
                <a:lnTo>
                  <a:pt x="573" y="214"/>
                </a:lnTo>
                <a:lnTo>
                  <a:pt x="574" y="215"/>
                </a:lnTo>
                <a:lnTo>
                  <a:pt x="578" y="215"/>
                </a:lnTo>
                <a:lnTo>
                  <a:pt x="583" y="214"/>
                </a:lnTo>
                <a:lnTo>
                  <a:pt x="583" y="214"/>
                </a:lnTo>
                <a:lnTo>
                  <a:pt x="582" y="215"/>
                </a:lnTo>
                <a:lnTo>
                  <a:pt x="582" y="217"/>
                </a:lnTo>
                <a:lnTo>
                  <a:pt x="583" y="219"/>
                </a:lnTo>
                <a:lnTo>
                  <a:pt x="583" y="219"/>
                </a:lnTo>
                <a:lnTo>
                  <a:pt x="588" y="224"/>
                </a:lnTo>
                <a:lnTo>
                  <a:pt x="593" y="229"/>
                </a:lnTo>
                <a:lnTo>
                  <a:pt x="593" y="229"/>
                </a:lnTo>
                <a:lnTo>
                  <a:pt x="594" y="230"/>
                </a:lnTo>
                <a:lnTo>
                  <a:pt x="598" y="234"/>
                </a:lnTo>
                <a:lnTo>
                  <a:pt x="598" y="234"/>
                </a:lnTo>
                <a:lnTo>
                  <a:pt x="602" y="235"/>
                </a:lnTo>
                <a:lnTo>
                  <a:pt x="609" y="235"/>
                </a:lnTo>
                <a:lnTo>
                  <a:pt x="629" y="233"/>
                </a:lnTo>
                <a:lnTo>
                  <a:pt x="650" y="229"/>
                </a:lnTo>
                <a:lnTo>
                  <a:pt x="656" y="229"/>
                </a:lnTo>
                <a:lnTo>
                  <a:pt x="658" y="229"/>
                </a:lnTo>
                <a:lnTo>
                  <a:pt x="658" y="229"/>
                </a:lnTo>
                <a:lnTo>
                  <a:pt x="660" y="234"/>
                </a:lnTo>
                <a:lnTo>
                  <a:pt x="660" y="242"/>
                </a:lnTo>
                <a:lnTo>
                  <a:pt x="658" y="254"/>
                </a:lnTo>
                <a:lnTo>
                  <a:pt x="658" y="254"/>
                </a:lnTo>
                <a:lnTo>
                  <a:pt x="663" y="306"/>
                </a:lnTo>
                <a:lnTo>
                  <a:pt x="663" y="306"/>
                </a:lnTo>
                <a:close/>
                <a:moveTo>
                  <a:pt x="467" y="617"/>
                </a:moveTo>
                <a:lnTo>
                  <a:pt x="487" y="617"/>
                </a:lnTo>
                <a:lnTo>
                  <a:pt x="502" y="642"/>
                </a:lnTo>
                <a:lnTo>
                  <a:pt x="502" y="642"/>
                </a:lnTo>
                <a:lnTo>
                  <a:pt x="506" y="647"/>
                </a:lnTo>
                <a:lnTo>
                  <a:pt x="509" y="650"/>
                </a:lnTo>
                <a:lnTo>
                  <a:pt x="512" y="652"/>
                </a:lnTo>
                <a:lnTo>
                  <a:pt x="512" y="652"/>
                </a:lnTo>
                <a:lnTo>
                  <a:pt x="514" y="653"/>
                </a:lnTo>
                <a:lnTo>
                  <a:pt x="514" y="653"/>
                </a:lnTo>
                <a:lnTo>
                  <a:pt x="515" y="655"/>
                </a:lnTo>
                <a:lnTo>
                  <a:pt x="517" y="657"/>
                </a:lnTo>
                <a:lnTo>
                  <a:pt x="517" y="657"/>
                </a:lnTo>
                <a:lnTo>
                  <a:pt x="520" y="658"/>
                </a:lnTo>
                <a:lnTo>
                  <a:pt x="524" y="657"/>
                </a:lnTo>
                <a:lnTo>
                  <a:pt x="533" y="656"/>
                </a:lnTo>
                <a:lnTo>
                  <a:pt x="540" y="653"/>
                </a:lnTo>
                <a:lnTo>
                  <a:pt x="543" y="652"/>
                </a:lnTo>
                <a:lnTo>
                  <a:pt x="543" y="652"/>
                </a:lnTo>
                <a:lnTo>
                  <a:pt x="544" y="653"/>
                </a:lnTo>
                <a:lnTo>
                  <a:pt x="548" y="655"/>
                </a:lnTo>
                <a:lnTo>
                  <a:pt x="553" y="657"/>
                </a:lnTo>
                <a:lnTo>
                  <a:pt x="568" y="657"/>
                </a:lnTo>
                <a:lnTo>
                  <a:pt x="568" y="657"/>
                </a:lnTo>
                <a:lnTo>
                  <a:pt x="573" y="656"/>
                </a:lnTo>
                <a:lnTo>
                  <a:pt x="578" y="652"/>
                </a:lnTo>
                <a:lnTo>
                  <a:pt x="583" y="647"/>
                </a:lnTo>
                <a:lnTo>
                  <a:pt x="583" y="647"/>
                </a:lnTo>
                <a:lnTo>
                  <a:pt x="593" y="657"/>
                </a:lnTo>
                <a:lnTo>
                  <a:pt x="593" y="657"/>
                </a:lnTo>
                <a:lnTo>
                  <a:pt x="595" y="660"/>
                </a:lnTo>
                <a:lnTo>
                  <a:pt x="601" y="660"/>
                </a:lnTo>
                <a:lnTo>
                  <a:pt x="606" y="660"/>
                </a:lnTo>
                <a:lnTo>
                  <a:pt x="612" y="658"/>
                </a:lnTo>
                <a:lnTo>
                  <a:pt x="626" y="655"/>
                </a:lnTo>
                <a:lnTo>
                  <a:pt x="632" y="651"/>
                </a:lnTo>
                <a:lnTo>
                  <a:pt x="638" y="647"/>
                </a:lnTo>
                <a:lnTo>
                  <a:pt x="638" y="647"/>
                </a:lnTo>
                <a:lnTo>
                  <a:pt x="647" y="641"/>
                </a:lnTo>
                <a:lnTo>
                  <a:pt x="650" y="636"/>
                </a:lnTo>
                <a:lnTo>
                  <a:pt x="650" y="633"/>
                </a:lnTo>
                <a:lnTo>
                  <a:pt x="648" y="632"/>
                </a:lnTo>
                <a:lnTo>
                  <a:pt x="648" y="632"/>
                </a:lnTo>
                <a:lnTo>
                  <a:pt x="650" y="631"/>
                </a:lnTo>
                <a:lnTo>
                  <a:pt x="655" y="629"/>
                </a:lnTo>
                <a:lnTo>
                  <a:pt x="669" y="626"/>
                </a:lnTo>
                <a:lnTo>
                  <a:pt x="689" y="622"/>
                </a:lnTo>
                <a:lnTo>
                  <a:pt x="694" y="642"/>
                </a:lnTo>
                <a:lnTo>
                  <a:pt x="578" y="713"/>
                </a:lnTo>
                <a:lnTo>
                  <a:pt x="578" y="713"/>
                </a:lnTo>
                <a:lnTo>
                  <a:pt x="568" y="725"/>
                </a:lnTo>
                <a:lnTo>
                  <a:pt x="559" y="736"/>
                </a:lnTo>
                <a:lnTo>
                  <a:pt x="553" y="748"/>
                </a:lnTo>
                <a:lnTo>
                  <a:pt x="553" y="748"/>
                </a:lnTo>
                <a:lnTo>
                  <a:pt x="551" y="753"/>
                </a:lnTo>
                <a:lnTo>
                  <a:pt x="551" y="760"/>
                </a:lnTo>
                <a:lnTo>
                  <a:pt x="554" y="767"/>
                </a:lnTo>
                <a:lnTo>
                  <a:pt x="556" y="774"/>
                </a:lnTo>
                <a:lnTo>
                  <a:pt x="564" y="789"/>
                </a:lnTo>
                <a:lnTo>
                  <a:pt x="573" y="803"/>
                </a:lnTo>
                <a:lnTo>
                  <a:pt x="573" y="803"/>
                </a:lnTo>
                <a:lnTo>
                  <a:pt x="580" y="812"/>
                </a:lnTo>
                <a:lnTo>
                  <a:pt x="593" y="822"/>
                </a:lnTo>
                <a:lnTo>
                  <a:pt x="624" y="847"/>
                </a:lnTo>
                <a:lnTo>
                  <a:pt x="655" y="869"/>
                </a:lnTo>
                <a:lnTo>
                  <a:pt x="669" y="879"/>
                </a:lnTo>
                <a:lnTo>
                  <a:pt x="669" y="879"/>
                </a:lnTo>
                <a:lnTo>
                  <a:pt x="669" y="880"/>
                </a:lnTo>
                <a:lnTo>
                  <a:pt x="667" y="884"/>
                </a:lnTo>
                <a:lnTo>
                  <a:pt x="665" y="889"/>
                </a:lnTo>
                <a:lnTo>
                  <a:pt x="663" y="894"/>
                </a:lnTo>
                <a:lnTo>
                  <a:pt x="663" y="894"/>
                </a:lnTo>
                <a:lnTo>
                  <a:pt x="665" y="901"/>
                </a:lnTo>
                <a:lnTo>
                  <a:pt x="667" y="913"/>
                </a:lnTo>
                <a:lnTo>
                  <a:pt x="674" y="939"/>
                </a:lnTo>
                <a:lnTo>
                  <a:pt x="674" y="939"/>
                </a:lnTo>
                <a:lnTo>
                  <a:pt x="681" y="962"/>
                </a:lnTo>
                <a:lnTo>
                  <a:pt x="685" y="972"/>
                </a:lnTo>
                <a:lnTo>
                  <a:pt x="689" y="984"/>
                </a:lnTo>
                <a:lnTo>
                  <a:pt x="689" y="984"/>
                </a:lnTo>
                <a:lnTo>
                  <a:pt x="697" y="1021"/>
                </a:lnTo>
                <a:lnTo>
                  <a:pt x="704" y="1045"/>
                </a:lnTo>
                <a:lnTo>
                  <a:pt x="704" y="1045"/>
                </a:lnTo>
                <a:lnTo>
                  <a:pt x="701" y="1045"/>
                </a:lnTo>
                <a:lnTo>
                  <a:pt x="692" y="1044"/>
                </a:lnTo>
                <a:lnTo>
                  <a:pt x="680" y="1040"/>
                </a:lnTo>
                <a:lnTo>
                  <a:pt x="662" y="1035"/>
                </a:lnTo>
                <a:lnTo>
                  <a:pt x="642" y="1027"/>
                </a:lnTo>
                <a:lnTo>
                  <a:pt x="621" y="1017"/>
                </a:lnTo>
                <a:lnTo>
                  <a:pt x="597" y="1005"/>
                </a:lnTo>
                <a:lnTo>
                  <a:pt x="573" y="990"/>
                </a:lnTo>
                <a:lnTo>
                  <a:pt x="573" y="990"/>
                </a:lnTo>
                <a:lnTo>
                  <a:pt x="560" y="981"/>
                </a:lnTo>
                <a:lnTo>
                  <a:pt x="549" y="971"/>
                </a:lnTo>
                <a:lnTo>
                  <a:pt x="524" y="947"/>
                </a:lnTo>
                <a:lnTo>
                  <a:pt x="500" y="919"/>
                </a:lnTo>
                <a:lnTo>
                  <a:pt x="477" y="893"/>
                </a:lnTo>
                <a:lnTo>
                  <a:pt x="458" y="869"/>
                </a:lnTo>
                <a:lnTo>
                  <a:pt x="444" y="847"/>
                </a:lnTo>
                <a:lnTo>
                  <a:pt x="434" y="833"/>
                </a:lnTo>
                <a:lnTo>
                  <a:pt x="432" y="828"/>
                </a:lnTo>
                <a:lnTo>
                  <a:pt x="432" y="828"/>
                </a:lnTo>
                <a:lnTo>
                  <a:pt x="433" y="827"/>
                </a:lnTo>
                <a:lnTo>
                  <a:pt x="433" y="825"/>
                </a:lnTo>
                <a:lnTo>
                  <a:pt x="433" y="816"/>
                </a:lnTo>
                <a:lnTo>
                  <a:pt x="432" y="803"/>
                </a:lnTo>
                <a:lnTo>
                  <a:pt x="432" y="803"/>
                </a:lnTo>
                <a:lnTo>
                  <a:pt x="447" y="748"/>
                </a:lnTo>
                <a:lnTo>
                  <a:pt x="457" y="710"/>
                </a:lnTo>
                <a:lnTo>
                  <a:pt x="462" y="692"/>
                </a:lnTo>
                <a:lnTo>
                  <a:pt x="462" y="692"/>
                </a:lnTo>
                <a:lnTo>
                  <a:pt x="465" y="691"/>
                </a:lnTo>
                <a:lnTo>
                  <a:pt x="466" y="691"/>
                </a:lnTo>
                <a:lnTo>
                  <a:pt x="467" y="692"/>
                </a:lnTo>
                <a:lnTo>
                  <a:pt x="467" y="692"/>
                </a:lnTo>
                <a:lnTo>
                  <a:pt x="467" y="692"/>
                </a:lnTo>
                <a:lnTo>
                  <a:pt x="468" y="691"/>
                </a:lnTo>
                <a:lnTo>
                  <a:pt x="470" y="686"/>
                </a:lnTo>
                <a:lnTo>
                  <a:pt x="472" y="680"/>
                </a:lnTo>
                <a:lnTo>
                  <a:pt x="472" y="672"/>
                </a:lnTo>
                <a:lnTo>
                  <a:pt x="472" y="667"/>
                </a:lnTo>
                <a:lnTo>
                  <a:pt x="467" y="657"/>
                </a:lnTo>
                <a:lnTo>
                  <a:pt x="467" y="657"/>
                </a:lnTo>
                <a:lnTo>
                  <a:pt x="465" y="653"/>
                </a:lnTo>
                <a:lnTo>
                  <a:pt x="461" y="652"/>
                </a:lnTo>
                <a:lnTo>
                  <a:pt x="457" y="652"/>
                </a:lnTo>
                <a:lnTo>
                  <a:pt x="457" y="652"/>
                </a:lnTo>
                <a:lnTo>
                  <a:pt x="456" y="648"/>
                </a:lnTo>
                <a:lnTo>
                  <a:pt x="452" y="642"/>
                </a:lnTo>
                <a:lnTo>
                  <a:pt x="452" y="642"/>
                </a:lnTo>
                <a:lnTo>
                  <a:pt x="452" y="640"/>
                </a:lnTo>
                <a:lnTo>
                  <a:pt x="453" y="637"/>
                </a:lnTo>
                <a:lnTo>
                  <a:pt x="458" y="628"/>
                </a:lnTo>
                <a:lnTo>
                  <a:pt x="467" y="617"/>
                </a:lnTo>
                <a:lnTo>
                  <a:pt x="467" y="617"/>
                </a:lnTo>
                <a:close/>
                <a:moveTo>
                  <a:pt x="371" y="788"/>
                </a:moveTo>
                <a:lnTo>
                  <a:pt x="407" y="788"/>
                </a:lnTo>
                <a:lnTo>
                  <a:pt x="366" y="924"/>
                </a:lnTo>
                <a:lnTo>
                  <a:pt x="356" y="914"/>
                </a:lnTo>
                <a:lnTo>
                  <a:pt x="356" y="894"/>
                </a:lnTo>
                <a:lnTo>
                  <a:pt x="356" y="894"/>
                </a:lnTo>
                <a:lnTo>
                  <a:pt x="354" y="890"/>
                </a:lnTo>
                <a:lnTo>
                  <a:pt x="351" y="888"/>
                </a:lnTo>
                <a:lnTo>
                  <a:pt x="351" y="884"/>
                </a:lnTo>
                <a:lnTo>
                  <a:pt x="351" y="884"/>
                </a:lnTo>
                <a:lnTo>
                  <a:pt x="371" y="788"/>
                </a:lnTo>
                <a:lnTo>
                  <a:pt x="371" y="788"/>
                </a:lnTo>
                <a:close/>
                <a:moveTo>
                  <a:pt x="251" y="884"/>
                </a:moveTo>
                <a:lnTo>
                  <a:pt x="311" y="884"/>
                </a:lnTo>
                <a:lnTo>
                  <a:pt x="341" y="904"/>
                </a:lnTo>
                <a:lnTo>
                  <a:pt x="331" y="914"/>
                </a:lnTo>
                <a:lnTo>
                  <a:pt x="296" y="904"/>
                </a:lnTo>
                <a:lnTo>
                  <a:pt x="296" y="904"/>
                </a:lnTo>
                <a:lnTo>
                  <a:pt x="281" y="901"/>
                </a:lnTo>
                <a:lnTo>
                  <a:pt x="267" y="899"/>
                </a:lnTo>
                <a:lnTo>
                  <a:pt x="251" y="899"/>
                </a:lnTo>
                <a:lnTo>
                  <a:pt x="251" y="884"/>
                </a:lnTo>
                <a:close/>
                <a:moveTo>
                  <a:pt x="417" y="854"/>
                </a:moveTo>
                <a:lnTo>
                  <a:pt x="417" y="854"/>
                </a:lnTo>
                <a:lnTo>
                  <a:pt x="424" y="864"/>
                </a:lnTo>
                <a:lnTo>
                  <a:pt x="448" y="893"/>
                </a:lnTo>
                <a:lnTo>
                  <a:pt x="465" y="913"/>
                </a:lnTo>
                <a:lnTo>
                  <a:pt x="487" y="935"/>
                </a:lnTo>
                <a:lnTo>
                  <a:pt x="512" y="962"/>
                </a:lnTo>
                <a:lnTo>
                  <a:pt x="543" y="990"/>
                </a:lnTo>
                <a:lnTo>
                  <a:pt x="543" y="990"/>
                </a:lnTo>
                <a:lnTo>
                  <a:pt x="559" y="1003"/>
                </a:lnTo>
                <a:lnTo>
                  <a:pt x="574" y="1015"/>
                </a:lnTo>
                <a:lnTo>
                  <a:pt x="589" y="1025"/>
                </a:lnTo>
                <a:lnTo>
                  <a:pt x="604" y="1034"/>
                </a:lnTo>
                <a:lnTo>
                  <a:pt x="618" y="1041"/>
                </a:lnTo>
                <a:lnTo>
                  <a:pt x="631" y="1047"/>
                </a:lnTo>
                <a:lnTo>
                  <a:pt x="656" y="1056"/>
                </a:lnTo>
                <a:lnTo>
                  <a:pt x="675" y="1061"/>
                </a:lnTo>
                <a:lnTo>
                  <a:pt x="691" y="1064"/>
                </a:lnTo>
                <a:lnTo>
                  <a:pt x="704" y="1065"/>
                </a:lnTo>
                <a:lnTo>
                  <a:pt x="714" y="1141"/>
                </a:lnTo>
                <a:lnTo>
                  <a:pt x="714" y="1141"/>
                </a:lnTo>
                <a:lnTo>
                  <a:pt x="701" y="1136"/>
                </a:lnTo>
                <a:lnTo>
                  <a:pt x="667" y="1119"/>
                </a:lnTo>
                <a:lnTo>
                  <a:pt x="645" y="1108"/>
                </a:lnTo>
                <a:lnTo>
                  <a:pt x="622" y="1094"/>
                </a:lnTo>
                <a:lnTo>
                  <a:pt x="597" y="1078"/>
                </a:lnTo>
                <a:lnTo>
                  <a:pt x="573" y="1060"/>
                </a:lnTo>
                <a:lnTo>
                  <a:pt x="573" y="1060"/>
                </a:lnTo>
                <a:lnTo>
                  <a:pt x="560" y="1050"/>
                </a:lnTo>
                <a:lnTo>
                  <a:pt x="548" y="1037"/>
                </a:lnTo>
                <a:lnTo>
                  <a:pt x="521" y="1010"/>
                </a:lnTo>
                <a:lnTo>
                  <a:pt x="495" y="979"/>
                </a:lnTo>
                <a:lnTo>
                  <a:pt x="468" y="948"/>
                </a:lnTo>
                <a:lnTo>
                  <a:pt x="428" y="896"/>
                </a:lnTo>
                <a:lnTo>
                  <a:pt x="412" y="874"/>
                </a:lnTo>
                <a:lnTo>
                  <a:pt x="417" y="854"/>
                </a:lnTo>
                <a:close/>
                <a:moveTo>
                  <a:pt x="454" y="1166"/>
                </a:moveTo>
                <a:lnTo>
                  <a:pt x="454" y="1166"/>
                </a:lnTo>
                <a:lnTo>
                  <a:pt x="454" y="1171"/>
                </a:lnTo>
                <a:lnTo>
                  <a:pt x="454" y="1185"/>
                </a:lnTo>
                <a:lnTo>
                  <a:pt x="453" y="1205"/>
                </a:lnTo>
                <a:lnTo>
                  <a:pt x="451" y="1217"/>
                </a:lnTo>
                <a:lnTo>
                  <a:pt x="448" y="1231"/>
                </a:lnTo>
                <a:lnTo>
                  <a:pt x="443" y="1245"/>
                </a:lnTo>
                <a:lnTo>
                  <a:pt x="437" y="1260"/>
                </a:lnTo>
                <a:lnTo>
                  <a:pt x="429" y="1277"/>
                </a:lnTo>
                <a:lnTo>
                  <a:pt x="419" y="1292"/>
                </a:lnTo>
                <a:lnTo>
                  <a:pt x="408" y="1307"/>
                </a:lnTo>
                <a:lnTo>
                  <a:pt x="393" y="1323"/>
                </a:lnTo>
                <a:lnTo>
                  <a:pt x="376" y="1338"/>
                </a:lnTo>
                <a:lnTo>
                  <a:pt x="356" y="1352"/>
                </a:lnTo>
                <a:lnTo>
                  <a:pt x="356" y="1352"/>
                </a:lnTo>
                <a:lnTo>
                  <a:pt x="344" y="1360"/>
                </a:lnTo>
                <a:lnTo>
                  <a:pt x="331" y="1366"/>
                </a:lnTo>
                <a:lnTo>
                  <a:pt x="318" y="1372"/>
                </a:lnTo>
                <a:lnTo>
                  <a:pt x="305" y="1376"/>
                </a:lnTo>
                <a:lnTo>
                  <a:pt x="292" y="1380"/>
                </a:lnTo>
                <a:lnTo>
                  <a:pt x="278" y="1382"/>
                </a:lnTo>
                <a:lnTo>
                  <a:pt x="264" y="1385"/>
                </a:lnTo>
                <a:lnTo>
                  <a:pt x="252" y="1386"/>
                </a:lnTo>
                <a:lnTo>
                  <a:pt x="238" y="1386"/>
                </a:lnTo>
                <a:lnTo>
                  <a:pt x="224" y="1385"/>
                </a:lnTo>
                <a:lnTo>
                  <a:pt x="211" y="1383"/>
                </a:lnTo>
                <a:lnTo>
                  <a:pt x="198" y="1381"/>
                </a:lnTo>
                <a:lnTo>
                  <a:pt x="185" y="1377"/>
                </a:lnTo>
                <a:lnTo>
                  <a:pt x="172" y="1373"/>
                </a:lnTo>
                <a:lnTo>
                  <a:pt x="160" y="1368"/>
                </a:lnTo>
                <a:lnTo>
                  <a:pt x="149" y="1362"/>
                </a:lnTo>
                <a:lnTo>
                  <a:pt x="137" y="1356"/>
                </a:lnTo>
                <a:lnTo>
                  <a:pt x="126" y="1348"/>
                </a:lnTo>
                <a:lnTo>
                  <a:pt x="115" y="1339"/>
                </a:lnTo>
                <a:lnTo>
                  <a:pt x="104" y="1331"/>
                </a:lnTo>
                <a:lnTo>
                  <a:pt x="96" y="1322"/>
                </a:lnTo>
                <a:lnTo>
                  <a:pt x="86" y="1312"/>
                </a:lnTo>
                <a:lnTo>
                  <a:pt x="78" y="1300"/>
                </a:lnTo>
                <a:lnTo>
                  <a:pt x="70" y="1288"/>
                </a:lnTo>
                <a:lnTo>
                  <a:pt x="63" y="1277"/>
                </a:lnTo>
                <a:lnTo>
                  <a:pt x="57" y="1263"/>
                </a:lnTo>
                <a:lnTo>
                  <a:pt x="52" y="1249"/>
                </a:lnTo>
                <a:lnTo>
                  <a:pt x="48" y="1235"/>
                </a:lnTo>
                <a:lnTo>
                  <a:pt x="44" y="1220"/>
                </a:lnTo>
                <a:lnTo>
                  <a:pt x="41" y="1203"/>
                </a:lnTo>
                <a:lnTo>
                  <a:pt x="39" y="1187"/>
                </a:lnTo>
                <a:lnTo>
                  <a:pt x="39" y="1171"/>
                </a:lnTo>
                <a:lnTo>
                  <a:pt x="39" y="1171"/>
                </a:lnTo>
                <a:lnTo>
                  <a:pt x="39" y="1154"/>
                </a:lnTo>
                <a:lnTo>
                  <a:pt x="41" y="1138"/>
                </a:lnTo>
                <a:lnTo>
                  <a:pt x="44" y="1123"/>
                </a:lnTo>
                <a:lnTo>
                  <a:pt x="47" y="1109"/>
                </a:lnTo>
                <a:lnTo>
                  <a:pt x="52" y="1095"/>
                </a:lnTo>
                <a:lnTo>
                  <a:pt x="57" y="1083"/>
                </a:lnTo>
                <a:lnTo>
                  <a:pt x="62" y="1071"/>
                </a:lnTo>
                <a:lnTo>
                  <a:pt x="68" y="1060"/>
                </a:lnTo>
                <a:lnTo>
                  <a:pt x="75" y="1049"/>
                </a:lnTo>
                <a:lnTo>
                  <a:pt x="82" y="1040"/>
                </a:lnTo>
                <a:lnTo>
                  <a:pt x="98" y="1022"/>
                </a:lnTo>
                <a:lnTo>
                  <a:pt x="115" y="1007"/>
                </a:lnTo>
                <a:lnTo>
                  <a:pt x="132" y="993"/>
                </a:lnTo>
                <a:lnTo>
                  <a:pt x="150" y="983"/>
                </a:lnTo>
                <a:lnTo>
                  <a:pt x="166" y="974"/>
                </a:lnTo>
                <a:lnTo>
                  <a:pt x="183" y="968"/>
                </a:lnTo>
                <a:lnTo>
                  <a:pt x="196" y="962"/>
                </a:lnTo>
                <a:lnTo>
                  <a:pt x="218" y="956"/>
                </a:lnTo>
                <a:lnTo>
                  <a:pt x="225" y="954"/>
                </a:lnTo>
                <a:lnTo>
                  <a:pt x="230" y="1130"/>
                </a:lnTo>
                <a:lnTo>
                  <a:pt x="230" y="1130"/>
                </a:lnTo>
                <a:lnTo>
                  <a:pt x="228" y="1130"/>
                </a:lnTo>
                <a:lnTo>
                  <a:pt x="223" y="1133"/>
                </a:lnTo>
                <a:lnTo>
                  <a:pt x="217" y="1137"/>
                </a:lnTo>
                <a:lnTo>
                  <a:pt x="213" y="1141"/>
                </a:lnTo>
                <a:lnTo>
                  <a:pt x="210" y="1146"/>
                </a:lnTo>
                <a:lnTo>
                  <a:pt x="210" y="1146"/>
                </a:lnTo>
                <a:lnTo>
                  <a:pt x="208" y="1152"/>
                </a:lnTo>
                <a:lnTo>
                  <a:pt x="206" y="1161"/>
                </a:lnTo>
                <a:lnTo>
                  <a:pt x="205" y="1170"/>
                </a:lnTo>
                <a:lnTo>
                  <a:pt x="206" y="1180"/>
                </a:lnTo>
                <a:lnTo>
                  <a:pt x="209" y="1188"/>
                </a:lnTo>
                <a:lnTo>
                  <a:pt x="211" y="1192"/>
                </a:lnTo>
                <a:lnTo>
                  <a:pt x="215" y="1196"/>
                </a:lnTo>
                <a:lnTo>
                  <a:pt x="219" y="1200"/>
                </a:lnTo>
                <a:lnTo>
                  <a:pt x="223" y="1202"/>
                </a:lnTo>
                <a:lnTo>
                  <a:pt x="229" y="1205"/>
                </a:lnTo>
                <a:lnTo>
                  <a:pt x="235" y="1206"/>
                </a:lnTo>
                <a:lnTo>
                  <a:pt x="235" y="1206"/>
                </a:lnTo>
                <a:lnTo>
                  <a:pt x="242" y="1206"/>
                </a:lnTo>
                <a:lnTo>
                  <a:pt x="248" y="1206"/>
                </a:lnTo>
                <a:lnTo>
                  <a:pt x="253" y="1205"/>
                </a:lnTo>
                <a:lnTo>
                  <a:pt x="258" y="1202"/>
                </a:lnTo>
                <a:lnTo>
                  <a:pt x="267" y="1197"/>
                </a:lnTo>
                <a:lnTo>
                  <a:pt x="272" y="1190"/>
                </a:lnTo>
                <a:lnTo>
                  <a:pt x="277" y="1183"/>
                </a:lnTo>
                <a:lnTo>
                  <a:pt x="279" y="1177"/>
                </a:lnTo>
                <a:lnTo>
                  <a:pt x="281" y="1171"/>
                </a:lnTo>
                <a:lnTo>
                  <a:pt x="454" y="1166"/>
                </a:lnTo>
                <a:close/>
                <a:moveTo>
                  <a:pt x="281" y="1156"/>
                </a:moveTo>
                <a:lnTo>
                  <a:pt x="281" y="1156"/>
                </a:lnTo>
                <a:lnTo>
                  <a:pt x="305" y="1129"/>
                </a:lnTo>
                <a:lnTo>
                  <a:pt x="325" y="1104"/>
                </a:lnTo>
                <a:lnTo>
                  <a:pt x="334" y="1091"/>
                </a:lnTo>
                <a:lnTo>
                  <a:pt x="341" y="1080"/>
                </a:lnTo>
                <a:lnTo>
                  <a:pt x="341" y="1080"/>
                </a:lnTo>
                <a:lnTo>
                  <a:pt x="347" y="1068"/>
                </a:lnTo>
                <a:lnTo>
                  <a:pt x="352" y="1055"/>
                </a:lnTo>
                <a:lnTo>
                  <a:pt x="363" y="1026"/>
                </a:lnTo>
                <a:lnTo>
                  <a:pt x="371" y="995"/>
                </a:lnTo>
                <a:lnTo>
                  <a:pt x="371" y="995"/>
                </a:lnTo>
                <a:lnTo>
                  <a:pt x="378" y="1000"/>
                </a:lnTo>
                <a:lnTo>
                  <a:pt x="393" y="1015"/>
                </a:lnTo>
                <a:lnTo>
                  <a:pt x="403" y="1026"/>
                </a:lnTo>
                <a:lnTo>
                  <a:pt x="413" y="1039"/>
                </a:lnTo>
                <a:lnTo>
                  <a:pt x="423" y="1054"/>
                </a:lnTo>
                <a:lnTo>
                  <a:pt x="432" y="1070"/>
                </a:lnTo>
                <a:lnTo>
                  <a:pt x="432" y="1070"/>
                </a:lnTo>
                <a:lnTo>
                  <a:pt x="439" y="1086"/>
                </a:lnTo>
                <a:lnTo>
                  <a:pt x="444" y="1102"/>
                </a:lnTo>
                <a:lnTo>
                  <a:pt x="448" y="1115"/>
                </a:lnTo>
                <a:lnTo>
                  <a:pt x="451" y="1128"/>
                </a:lnTo>
                <a:lnTo>
                  <a:pt x="452" y="1144"/>
                </a:lnTo>
                <a:lnTo>
                  <a:pt x="452" y="1151"/>
                </a:lnTo>
                <a:lnTo>
                  <a:pt x="281" y="1156"/>
                </a:lnTo>
                <a:close/>
                <a:moveTo>
                  <a:pt x="286" y="1020"/>
                </a:moveTo>
                <a:lnTo>
                  <a:pt x="296" y="1020"/>
                </a:lnTo>
                <a:lnTo>
                  <a:pt x="316" y="1070"/>
                </a:lnTo>
                <a:lnTo>
                  <a:pt x="316" y="1070"/>
                </a:lnTo>
                <a:lnTo>
                  <a:pt x="315" y="1074"/>
                </a:lnTo>
                <a:lnTo>
                  <a:pt x="312" y="1080"/>
                </a:lnTo>
                <a:lnTo>
                  <a:pt x="306" y="1090"/>
                </a:lnTo>
                <a:lnTo>
                  <a:pt x="306" y="1090"/>
                </a:lnTo>
                <a:lnTo>
                  <a:pt x="301" y="1096"/>
                </a:lnTo>
                <a:lnTo>
                  <a:pt x="295" y="1103"/>
                </a:lnTo>
                <a:lnTo>
                  <a:pt x="279" y="1115"/>
                </a:lnTo>
                <a:lnTo>
                  <a:pt x="261" y="1130"/>
                </a:lnTo>
                <a:lnTo>
                  <a:pt x="261" y="1130"/>
                </a:lnTo>
                <a:lnTo>
                  <a:pt x="258" y="1130"/>
                </a:lnTo>
                <a:lnTo>
                  <a:pt x="253" y="1130"/>
                </a:lnTo>
                <a:lnTo>
                  <a:pt x="245" y="1130"/>
                </a:lnTo>
                <a:lnTo>
                  <a:pt x="251" y="1110"/>
                </a:lnTo>
                <a:lnTo>
                  <a:pt x="261" y="1105"/>
                </a:lnTo>
                <a:lnTo>
                  <a:pt x="256" y="1045"/>
                </a:lnTo>
                <a:lnTo>
                  <a:pt x="286" y="1020"/>
                </a:lnTo>
                <a:close/>
                <a:moveTo>
                  <a:pt x="880" y="1231"/>
                </a:moveTo>
                <a:lnTo>
                  <a:pt x="880" y="1231"/>
                </a:lnTo>
                <a:lnTo>
                  <a:pt x="890" y="1229"/>
                </a:lnTo>
                <a:lnTo>
                  <a:pt x="917" y="1224"/>
                </a:lnTo>
                <a:lnTo>
                  <a:pt x="951" y="1215"/>
                </a:lnTo>
                <a:lnTo>
                  <a:pt x="986" y="1206"/>
                </a:lnTo>
                <a:lnTo>
                  <a:pt x="986" y="1206"/>
                </a:lnTo>
                <a:lnTo>
                  <a:pt x="1051" y="1186"/>
                </a:lnTo>
                <a:lnTo>
                  <a:pt x="1051" y="1186"/>
                </a:lnTo>
                <a:lnTo>
                  <a:pt x="1066" y="1192"/>
                </a:lnTo>
                <a:lnTo>
                  <a:pt x="1079" y="1195"/>
                </a:lnTo>
                <a:lnTo>
                  <a:pt x="1084" y="1196"/>
                </a:lnTo>
                <a:lnTo>
                  <a:pt x="1087" y="1196"/>
                </a:lnTo>
                <a:lnTo>
                  <a:pt x="1087" y="1196"/>
                </a:lnTo>
                <a:lnTo>
                  <a:pt x="1093" y="1195"/>
                </a:lnTo>
                <a:lnTo>
                  <a:pt x="1095" y="1193"/>
                </a:lnTo>
                <a:lnTo>
                  <a:pt x="1097" y="1191"/>
                </a:lnTo>
                <a:lnTo>
                  <a:pt x="1097" y="1191"/>
                </a:lnTo>
                <a:lnTo>
                  <a:pt x="1100" y="1187"/>
                </a:lnTo>
                <a:lnTo>
                  <a:pt x="1108" y="1185"/>
                </a:lnTo>
                <a:lnTo>
                  <a:pt x="1115" y="1182"/>
                </a:lnTo>
                <a:lnTo>
                  <a:pt x="1122" y="1181"/>
                </a:lnTo>
                <a:lnTo>
                  <a:pt x="1122" y="1181"/>
                </a:lnTo>
                <a:lnTo>
                  <a:pt x="1127" y="1178"/>
                </a:lnTo>
                <a:lnTo>
                  <a:pt x="1136" y="1173"/>
                </a:lnTo>
                <a:lnTo>
                  <a:pt x="1142" y="1168"/>
                </a:lnTo>
                <a:lnTo>
                  <a:pt x="1147" y="1166"/>
                </a:lnTo>
                <a:lnTo>
                  <a:pt x="1147" y="1166"/>
                </a:lnTo>
                <a:lnTo>
                  <a:pt x="1166" y="1166"/>
                </a:lnTo>
                <a:lnTo>
                  <a:pt x="1182" y="1166"/>
                </a:lnTo>
                <a:lnTo>
                  <a:pt x="1293" y="1166"/>
                </a:lnTo>
                <a:lnTo>
                  <a:pt x="1293" y="1166"/>
                </a:lnTo>
                <a:lnTo>
                  <a:pt x="1291" y="1175"/>
                </a:lnTo>
                <a:lnTo>
                  <a:pt x="1283" y="1195"/>
                </a:lnTo>
                <a:lnTo>
                  <a:pt x="1278" y="1210"/>
                </a:lnTo>
                <a:lnTo>
                  <a:pt x="1270" y="1225"/>
                </a:lnTo>
                <a:lnTo>
                  <a:pt x="1262" y="1241"/>
                </a:lnTo>
                <a:lnTo>
                  <a:pt x="1251" y="1259"/>
                </a:lnTo>
                <a:lnTo>
                  <a:pt x="1239" y="1277"/>
                </a:lnTo>
                <a:lnTo>
                  <a:pt x="1225" y="1293"/>
                </a:lnTo>
                <a:lnTo>
                  <a:pt x="1209" y="1309"/>
                </a:lnTo>
                <a:lnTo>
                  <a:pt x="1191" y="1323"/>
                </a:lnTo>
                <a:lnTo>
                  <a:pt x="1181" y="1329"/>
                </a:lnTo>
                <a:lnTo>
                  <a:pt x="1171" y="1336"/>
                </a:lnTo>
                <a:lnTo>
                  <a:pt x="1160" y="1341"/>
                </a:lnTo>
                <a:lnTo>
                  <a:pt x="1148" y="1344"/>
                </a:lnTo>
                <a:lnTo>
                  <a:pt x="1137" y="1348"/>
                </a:lnTo>
                <a:lnTo>
                  <a:pt x="1124" y="1351"/>
                </a:lnTo>
                <a:lnTo>
                  <a:pt x="1110" y="1352"/>
                </a:lnTo>
                <a:lnTo>
                  <a:pt x="1097" y="1353"/>
                </a:lnTo>
                <a:lnTo>
                  <a:pt x="1097" y="1353"/>
                </a:lnTo>
                <a:lnTo>
                  <a:pt x="1070" y="1352"/>
                </a:lnTo>
                <a:lnTo>
                  <a:pt x="1046" y="1348"/>
                </a:lnTo>
                <a:lnTo>
                  <a:pt x="1024" y="1343"/>
                </a:lnTo>
                <a:lnTo>
                  <a:pt x="1002" y="1336"/>
                </a:lnTo>
                <a:lnTo>
                  <a:pt x="983" y="1326"/>
                </a:lnTo>
                <a:lnTo>
                  <a:pt x="966" y="1316"/>
                </a:lnTo>
                <a:lnTo>
                  <a:pt x="949" y="1304"/>
                </a:lnTo>
                <a:lnTo>
                  <a:pt x="934" y="1293"/>
                </a:lnTo>
                <a:lnTo>
                  <a:pt x="922" y="1282"/>
                </a:lnTo>
                <a:lnTo>
                  <a:pt x="910" y="1271"/>
                </a:lnTo>
                <a:lnTo>
                  <a:pt x="894" y="1251"/>
                </a:lnTo>
                <a:lnTo>
                  <a:pt x="884" y="1237"/>
                </a:lnTo>
                <a:lnTo>
                  <a:pt x="880" y="1231"/>
                </a:lnTo>
                <a:lnTo>
                  <a:pt x="880" y="1231"/>
                </a:lnTo>
                <a:close/>
                <a:moveTo>
                  <a:pt x="1087" y="914"/>
                </a:moveTo>
                <a:lnTo>
                  <a:pt x="1087" y="914"/>
                </a:lnTo>
                <a:lnTo>
                  <a:pt x="1097" y="914"/>
                </a:lnTo>
                <a:lnTo>
                  <a:pt x="1108" y="916"/>
                </a:lnTo>
                <a:lnTo>
                  <a:pt x="1123" y="919"/>
                </a:lnTo>
                <a:lnTo>
                  <a:pt x="1141" y="925"/>
                </a:lnTo>
                <a:lnTo>
                  <a:pt x="1161" y="933"/>
                </a:lnTo>
                <a:lnTo>
                  <a:pt x="1181" y="944"/>
                </a:lnTo>
                <a:lnTo>
                  <a:pt x="1192" y="952"/>
                </a:lnTo>
                <a:lnTo>
                  <a:pt x="1202" y="959"/>
                </a:lnTo>
                <a:lnTo>
                  <a:pt x="1202" y="959"/>
                </a:lnTo>
                <a:lnTo>
                  <a:pt x="1221" y="976"/>
                </a:lnTo>
                <a:lnTo>
                  <a:pt x="1238" y="992"/>
                </a:lnTo>
                <a:lnTo>
                  <a:pt x="1251" y="1007"/>
                </a:lnTo>
                <a:lnTo>
                  <a:pt x="1262" y="1020"/>
                </a:lnTo>
                <a:lnTo>
                  <a:pt x="1274" y="1039"/>
                </a:lnTo>
                <a:lnTo>
                  <a:pt x="1278" y="1045"/>
                </a:lnTo>
                <a:lnTo>
                  <a:pt x="1127" y="1100"/>
                </a:lnTo>
                <a:lnTo>
                  <a:pt x="1127" y="1100"/>
                </a:lnTo>
                <a:lnTo>
                  <a:pt x="1121" y="1100"/>
                </a:lnTo>
                <a:lnTo>
                  <a:pt x="1107" y="1100"/>
                </a:lnTo>
                <a:lnTo>
                  <a:pt x="1107" y="1100"/>
                </a:lnTo>
                <a:lnTo>
                  <a:pt x="1083" y="1096"/>
                </a:lnTo>
                <a:lnTo>
                  <a:pt x="1066" y="1095"/>
                </a:lnTo>
                <a:lnTo>
                  <a:pt x="1066" y="1095"/>
                </a:lnTo>
                <a:lnTo>
                  <a:pt x="1059" y="1086"/>
                </a:lnTo>
                <a:lnTo>
                  <a:pt x="1045" y="1068"/>
                </a:lnTo>
                <a:lnTo>
                  <a:pt x="1026" y="1040"/>
                </a:lnTo>
                <a:lnTo>
                  <a:pt x="1026" y="1040"/>
                </a:lnTo>
                <a:lnTo>
                  <a:pt x="1044" y="1021"/>
                </a:lnTo>
                <a:lnTo>
                  <a:pt x="1058" y="1005"/>
                </a:lnTo>
                <a:lnTo>
                  <a:pt x="1063" y="996"/>
                </a:lnTo>
                <a:lnTo>
                  <a:pt x="1066" y="990"/>
                </a:lnTo>
                <a:lnTo>
                  <a:pt x="1066" y="990"/>
                </a:lnTo>
                <a:lnTo>
                  <a:pt x="1071" y="971"/>
                </a:lnTo>
                <a:lnTo>
                  <a:pt x="1079" y="945"/>
                </a:lnTo>
                <a:lnTo>
                  <a:pt x="1087" y="914"/>
                </a:lnTo>
                <a:lnTo>
                  <a:pt x="1087" y="914"/>
                </a:lnTo>
                <a:close/>
                <a:moveTo>
                  <a:pt x="1278" y="1060"/>
                </a:moveTo>
                <a:lnTo>
                  <a:pt x="1278" y="1060"/>
                </a:lnTo>
                <a:lnTo>
                  <a:pt x="1280" y="1064"/>
                </a:lnTo>
                <a:lnTo>
                  <a:pt x="1284" y="1073"/>
                </a:lnTo>
                <a:lnTo>
                  <a:pt x="1291" y="1088"/>
                </a:lnTo>
                <a:lnTo>
                  <a:pt x="1292" y="1096"/>
                </a:lnTo>
                <a:lnTo>
                  <a:pt x="1293" y="1105"/>
                </a:lnTo>
                <a:lnTo>
                  <a:pt x="1293" y="1105"/>
                </a:lnTo>
                <a:lnTo>
                  <a:pt x="1294" y="1124"/>
                </a:lnTo>
                <a:lnTo>
                  <a:pt x="1294" y="1141"/>
                </a:lnTo>
                <a:lnTo>
                  <a:pt x="1293" y="1156"/>
                </a:lnTo>
                <a:lnTo>
                  <a:pt x="1217" y="1156"/>
                </a:lnTo>
                <a:lnTo>
                  <a:pt x="1217" y="1156"/>
                </a:lnTo>
                <a:lnTo>
                  <a:pt x="1217" y="1152"/>
                </a:lnTo>
                <a:lnTo>
                  <a:pt x="1215" y="1143"/>
                </a:lnTo>
                <a:lnTo>
                  <a:pt x="1214" y="1138"/>
                </a:lnTo>
                <a:lnTo>
                  <a:pt x="1211" y="1133"/>
                </a:lnTo>
                <a:lnTo>
                  <a:pt x="1207" y="1129"/>
                </a:lnTo>
                <a:lnTo>
                  <a:pt x="1202" y="1125"/>
                </a:lnTo>
                <a:lnTo>
                  <a:pt x="1202" y="1125"/>
                </a:lnTo>
                <a:lnTo>
                  <a:pt x="1196" y="1123"/>
                </a:lnTo>
                <a:lnTo>
                  <a:pt x="1190" y="1122"/>
                </a:lnTo>
                <a:lnTo>
                  <a:pt x="1177" y="1123"/>
                </a:lnTo>
                <a:lnTo>
                  <a:pt x="1166" y="1124"/>
                </a:lnTo>
                <a:lnTo>
                  <a:pt x="1162" y="1125"/>
                </a:lnTo>
                <a:lnTo>
                  <a:pt x="1162" y="1125"/>
                </a:lnTo>
                <a:lnTo>
                  <a:pt x="1157" y="1105"/>
                </a:lnTo>
                <a:lnTo>
                  <a:pt x="1157" y="1105"/>
                </a:lnTo>
                <a:lnTo>
                  <a:pt x="1176" y="1099"/>
                </a:lnTo>
                <a:lnTo>
                  <a:pt x="1217" y="1083"/>
                </a:lnTo>
                <a:lnTo>
                  <a:pt x="1278" y="1060"/>
                </a:lnTo>
                <a:lnTo>
                  <a:pt x="1278" y="1060"/>
                </a:lnTo>
                <a:close/>
                <a:moveTo>
                  <a:pt x="1006" y="1055"/>
                </a:moveTo>
                <a:lnTo>
                  <a:pt x="1006" y="1055"/>
                </a:lnTo>
                <a:lnTo>
                  <a:pt x="1010" y="1060"/>
                </a:lnTo>
                <a:lnTo>
                  <a:pt x="1016" y="1070"/>
                </a:lnTo>
                <a:lnTo>
                  <a:pt x="1016" y="1070"/>
                </a:lnTo>
                <a:lnTo>
                  <a:pt x="1020" y="1076"/>
                </a:lnTo>
                <a:lnTo>
                  <a:pt x="1026" y="1083"/>
                </a:lnTo>
                <a:lnTo>
                  <a:pt x="1031" y="1088"/>
                </a:lnTo>
                <a:lnTo>
                  <a:pt x="1031" y="1089"/>
                </a:lnTo>
                <a:lnTo>
                  <a:pt x="1031" y="1090"/>
                </a:lnTo>
                <a:lnTo>
                  <a:pt x="1031" y="1090"/>
                </a:lnTo>
                <a:lnTo>
                  <a:pt x="865" y="1100"/>
                </a:lnTo>
                <a:lnTo>
                  <a:pt x="865" y="1060"/>
                </a:lnTo>
                <a:lnTo>
                  <a:pt x="865" y="1060"/>
                </a:lnTo>
                <a:lnTo>
                  <a:pt x="901" y="1060"/>
                </a:lnTo>
                <a:lnTo>
                  <a:pt x="956" y="1060"/>
                </a:lnTo>
                <a:lnTo>
                  <a:pt x="956" y="1060"/>
                </a:lnTo>
                <a:lnTo>
                  <a:pt x="973" y="1060"/>
                </a:lnTo>
                <a:lnTo>
                  <a:pt x="990" y="1057"/>
                </a:lnTo>
                <a:lnTo>
                  <a:pt x="1006" y="1055"/>
                </a:lnTo>
                <a:lnTo>
                  <a:pt x="1006" y="105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29">
            <a:extLst>
              <a:ext uri="{FF2B5EF4-FFF2-40B4-BE49-F238E27FC236}">
                <a16:creationId xmlns:a16="http://schemas.microsoft.com/office/drawing/2014/main" id="{A6B13472-AFBC-43B5-9EF5-762F9FE251F2}"/>
              </a:ext>
            </a:extLst>
          </p:cNvPr>
          <p:cNvSpPr>
            <a:spLocks noEditPoints="1"/>
          </p:cNvSpPr>
          <p:nvPr/>
        </p:nvSpPr>
        <p:spPr bwMode="auto">
          <a:xfrm>
            <a:off x="1354302" y="3814205"/>
            <a:ext cx="1379263" cy="2694518"/>
          </a:xfrm>
          <a:custGeom>
            <a:avLst/>
            <a:gdLst>
              <a:gd name="T0" fmla="*/ 465 w 668"/>
              <a:gd name="T1" fmla="*/ 9 h 1305"/>
              <a:gd name="T2" fmla="*/ 367 w 668"/>
              <a:gd name="T3" fmla="*/ 6 h 1305"/>
              <a:gd name="T4" fmla="*/ 338 w 668"/>
              <a:gd name="T5" fmla="*/ 56 h 1305"/>
              <a:gd name="T6" fmla="*/ 302 w 668"/>
              <a:gd name="T7" fmla="*/ 81 h 1305"/>
              <a:gd name="T8" fmla="*/ 342 w 668"/>
              <a:gd name="T9" fmla="*/ 141 h 1305"/>
              <a:gd name="T10" fmla="*/ 235 w 668"/>
              <a:gd name="T11" fmla="*/ 152 h 1305"/>
              <a:gd name="T12" fmla="*/ 214 w 668"/>
              <a:gd name="T13" fmla="*/ 174 h 1305"/>
              <a:gd name="T14" fmla="*/ 136 w 668"/>
              <a:gd name="T15" fmla="*/ 283 h 1305"/>
              <a:gd name="T16" fmla="*/ 89 w 668"/>
              <a:gd name="T17" fmla="*/ 354 h 1305"/>
              <a:gd name="T18" fmla="*/ 86 w 668"/>
              <a:gd name="T19" fmla="*/ 463 h 1305"/>
              <a:gd name="T20" fmla="*/ 84 w 668"/>
              <a:gd name="T21" fmla="*/ 490 h 1305"/>
              <a:gd name="T22" fmla="*/ 93 w 668"/>
              <a:gd name="T23" fmla="*/ 500 h 1305"/>
              <a:gd name="T24" fmla="*/ 97 w 668"/>
              <a:gd name="T25" fmla="*/ 541 h 1305"/>
              <a:gd name="T26" fmla="*/ 133 w 668"/>
              <a:gd name="T27" fmla="*/ 545 h 1305"/>
              <a:gd name="T28" fmla="*/ 92 w 668"/>
              <a:gd name="T29" fmla="*/ 643 h 1305"/>
              <a:gd name="T30" fmla="*/ 71 w 668"/>
              <a:gd name="T31" fmla="*/ 731 h 1305"/>
              <a:gd name="T32" fmla="*/ 45 w 668"/>
              <a:gd name="T33" fmla="*/ 948 h 1305"/>
              <a:gd name="T34" fmla="*/ 7 w 668"/>
              <a:gd name="T35" fmla="*/ 1027 h 1305"/>
              <a:gd name="T36" fmla="*/ 6 w 668"/>
              <a:gd name="T37" fmla="*/ 1078 h 1305"/>
              <a:gd name="T38" fmla="*/ 58 w 668"/>
              <a:gd name="T39" fmla="*/ 1097 h 1305"/>
              <a:gd name="T40" fmla="*/ 71 w 668"/>
              <a:gd name="T41" fmla="*/ 1142 h 1305"/>
              <a:gd name="T42" fmla="*/ 97 w 668"/>
              <a:gd name="T43" fmla="*/ 1245 h 1305"/>
              <a:gd name="T44" fmla="*/ 136 w 668"/>
              <a:gd name="T45" fmla="*/ 1236 h 1305"/>
              <a:gd name="T46" fmla="*/ 197 w 668"/>
              <a:gd name="T47" fmla="*/ 1303 h 1305"/>
              <a:gd name="T48" fmla="*/ 304 w 668"/>
              <a:gd name="T49" fmla="*/ 1283 h 1305"/>
              <a:gd name="T50" fmla="*/ 425 w 668"/>
              <a:gd name="T51" fmla="*/ 1139 h 1305"/>
              <a:gd name="T52" fmla="*/ 452 w 668"/>
              <a:gd name="T53" fmla="*/ 973 h 1305"/>
              <a:gd name="T54" fmla="*/ 478 w 668"/>
              <a:gd name="T55" fmla="*/ 845 h 1305"/>
              <a:gd name="T56" fmla="*/ 479 w 668"/>
              <a:gd name="T57" fmla="*/ 630 h 1305"/>
              <a:gd name="T58" fmla="*/ 491 w 668"/>
              <a:gd name="T59" fmla="*/ 597 h 1305"/>
              <a:gd name="T60" fmla="*/ 517 w 668"/>
              <a:gd name="T61" fmla="*/ 511 h 1305"/>
              <a:gd name="T62" fmla="*/ 583 w 668"/>
              <a:gd name="T63" fmla="*/ 414 h 1305"/>
              <a:gd name="T64" fmla="*/ 618 w 668"/>
              <a:gd name="T65" fmla="*/ 330 h 1305"/>
              <a:gd name="T66" fmla="*/ 605 w 668"/>
              <a:gd name="T67" fmla="*/ 286 h 1305"/>
              <a:gd name="T68" fmla="*/ 651 w 668"/>
              <a:gd name="T69" fmla="*/ 223 h 1305"/>
              <a:gd name="T70" fmla="*/ 555 w 668"/>
              <a:gd name="T71" fmla="*/ 273 h 1305"/>
              <a:gd name="T72" fmla="*/ 560 w 668"/>
              <a:gd name="T73" fmla="*/ 337 h 1305"/>
              <a:gd name="T74" fmla="*/ 528 w 668"/>
              <a:gd name="T75" fmla="*/ 320 h 1305"/>
              <a:gd name="T76" fmla="*/ 497 w 668"/>
              <a:gd name="T77" fmla="*/ 217 h 1305"/>
              <a:gd name="T78" fmla="*/ 465 w 668"/>
              <a:gd name="T79" fmla="*/ 180 h 1305"/>
              <a:gd name="T80" fmla="*/ 484 w 668"/>
              <a:gd name="T81" fmla="*/ 161 h 1305"/>
              <a:gd name="T82" fmla="*/ 484 w 668"/>
              <a:gd name="T83" fmla="*/ 134 h 1305"/>
              <a:gd name="T84" fmla="*/ 501 w 668"/>
              <a:gd name="T85" fmla="*/ 118 h 1305"/>
              <a:gd name="T86" fmla="*/ 525 w 668"/>
              <a:gd name="T87" fmla="*/ 96 h 1305"/>
              <a:gd name="T88" fmla="*/ 253 w 668"/>
              <a:gd name="T89" fmla="*/ 812 h 1305"/>
              <a:gd name="T90" fmla="*/ 148 w 668"/>
              <a:gd name="T91" fmla="*/ 851 h 1305"/>
              <a:gd name="T92" fmla="*/ 202 w 668"/>
              <a:gd name="T93" fmla="*/ 726 h 1305"/>
              <a:gd name="T94" fmla="*/ 258 w 668"/>
              <a:gd name="T95" fmla="*/ 1161 h 1305"/>
              <a:gd name="T96" fmla="*/ 348 w 668"/>
              <a:gd name="T97" fmla="*/ 1143 h 1305"/>
              <a:gd name="T98" fmla="*/ 389 w 668"/>
              <a:gd name="T99" fmla="*/ 1099 h 1305"/>
              <a:gd name="T100" fmla="*/ 387 w 668"/>
              <a:gd name="T101" fmla="*/ 1000 h 1305"/>
              <a:gd name="T102" fmla="*/ 420 w 668"/>
              <a:gd name="T103" fmla="*/ 948 h 1305"/>
              <a:gd name="T104" fmla="*/ 406 w 668"/>
              <a:gd name="T105" fmla="*/ 1120 h 1305"/>
              <a:gd name="T106" fmla="*/ 308 w 668"/>
              <a:gd name="T107" fmla="*/ 1240 h 1305"/>
              <a:gd name="T108" fmla="*/ 210 w 668"/>
              <a:gd name="T109" fmla="*/ 1282 h 1305"/>
              <a:gd name="T110" fmla="*/ 159 w 668"/>
              <a:gd name="T111" fmla="*/ 1237 h 1305"/>
              <a:gd name="T112" fmla="*/ 175 w 668"/>
              <a:gd name="T113" fmla="*/ 1115 h 1305"/>
              <a:gd name="T114" fmla="*/ 199 w 668"/>
              <a:gd name="T115" fmla="*/ 1156 h 1305"/>
              <a:gd name="T116" fmla="*/ 230 w 668"/>
              <a:gd name="T117" fmla="*/ 1122 h 1305"/>
              <a:gd name="T118" fmla="*/ 233 w 668"/>
              <a:gd name="T119" fmla="*/ 1115 h 1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68" h="1305">
                <a:moveTo>
                  <a:pt x="491" y="79"/>
                </a:moveTo>
                <a:lnTo>
                  <a:pt x="491" y="79"/>
                </a:lnTo>
                <a:lnTo>
                  <a:pt x="488" y="58"/>
                </a:lnTo>
                <a:lnTo>
                  <a:pt x="484" y="32"/>
                </a:lnTo>
                <a:lnTo>
                  <a:pt x="484" y="32"/>
                </a:lnTo>
                <a:lnTo>
                  <a:pt x="483" y="25"/>
                </a:lnTo>
                <a:lnTo>
                  <a:pt x="478" y="19"/>
                </a:lnTo>
                <a:lnTo>
                  <a:pt x="470" y="11"/>
                </a:lnTo>
                <a:lnTo>
                  <a:pt x="465" y="9"/>
                </a:lnTo>
                <a:lnTo>
                  <a:pt x="459" y="6"/>
                </a:lnTo>
                <a:lnTo>
                  <a:pt x="459" y="6"/>
                </a:lnTo>
                <a:lnTo>
                  <a:pt x="450" y="4"/>
                </a:lnTo>
                <a:lnTo>
                  <a:pt x="439" y="1"/>
                </a:lnTo>
                <a:lnTo>
                  <a:pt x="425" y="0"/>
                </a:lnTo>
                <a:lnTo>
                  <a:pt x="411" y="0"/>
                </a:lnTo>
                <a:lnTo>
                  <a:pt x="395" y="1"/>
                </a:lnTo>
                <a:lnTo>
                  <a:pt x="381" y="3"/>
                </a:lnTo>
                <a:lnTo>
                  <a:pt x="367" y="6"/>
                </a:lnTo>
                <a:lnTo>
                  <a:pt x="361" y="9"/>
                </a:lnTo>
                <a:lnTo>
                  <a:pt x="356" y="13"/>
                </a:lnTo>
                <a:lnTo>
                  <a:pt x="356" y="13"/>
                </a:lnTo>
                <a:lnTo>
                  <a:pt x="347" y="19"/>
                </a:lnTo>
                <a:lnTo>
                  <a:pt x="342" y="28"/>
                </a:lnTo>
                <a:lnTo>
                  <a:pt x="338" y="35"/>
                </a:lnTo>
                <a:lnTo>
                  <a:pt x="337" y="43"/>
                </a:lnTo>
                <a:lnTo>
                  <a:pt x="337" y="49"/>
                </a:lnTo>
                <a:lnTo>
                  <a:pt x="338" y="56"/>
                </a:lnTo>
                <a:lnTo>
                  <a:pt x="340" y="61"/>
                </a:lnTo>
                <a:lnTo>
                  <a:pt x="340" y="61"/>
                </a:lnTo>
                <a:lnTo>
                  <a:pt x="318" y="66"/>
                </a:lnTo>
                <a:lnTo>
                  <a:pt x="304" y="71"/>
                </a:lnTo>
                <a:lnTo>
                  <a:pt x="299" y="72"/>
                </a:lnTo>
                <a:lnTo>
                  <a:pt x="297" y="73"/>
                </a:lnTo>
                <a:lnTo>
                  <a:pt x="297" y="73"/>
                </a:lnTo>
                <a:lnTo>
                  <a:pt x="298" y="76"/>
                </a:lnTo>
                <a:lnTo>
                  <a:pt x="302" y="81"/>
                </a:lnTo>
                <a:lnTo>
                  <a:pt x="313" y="92"/>
                </a:lnTo>
                <a:lnTo>
                  <a:pt x="329" y="110"/>
                </a:lnTo>
                <a:lnTo>
                  <a:pt x="329" y="110"/>
                </a:lnTo>
                <a:lnTo>
                  <a:pt x="331" y="118"/>
                </a:lnTo>
                <a:lnTo>
                  <a:pt x="333" y="127"/>
                </a:lnTo>
                <a:lnTo>
                  <a:pt x="336" y="135"/>
                </a:lnTo>
                <a:lnTo>
                  <a:pt x="336" y="135"/>
                </a:lnTo>
                <a:lnTo>
                  <a:pt x="340" y="140"/>
                </a:lnTo>
                <a:lnTo>
                  <a:pt x="342" y="141"/>
                </a:lnTo>
                <a:lnTo>
                  <a:pt x="342" y="141"/>
                </a:lnTo>
                <a:lnTo>
                  <a:pt x="342" y="141"/>
                </a:lnTo>
                <a:lnTo>
                  <a:pt x="336" y="154"/>
                </a:lnTo>
                <a:lnTo>
                  <a:pt x="304" y="154"/>
                </a:lnTo>
                <a:lnTo>
                  <a:pt x="297" y="147"/>
                </a:lnTo>
                <a:lnTo>
                  <a:pt x="297" y="147"/>
                </a:lnTo>
                <a:lnTo>
                  <a:pt x="269" y="149"/>
                </a:lnTo>
                <a:lnTo>
                  <a:pt x="245" y="151"/>
                </a:lnTo>
                <a:lnTo>
                  <a:pt x="235" y="152"/>
                </a:lnTo>
                <a:lnTo>
                  <a:pt x="226" y="154"/>
                </a:lnTo>
                <a:lnTo>
                  <a:pt x="226" y="154"/>
                </a:lnTo>
                <a:lnTo>
                  <a:pt x="220" y="157"/>
                </a:lnTo>
                <a:lnTo>
                  <a:pt x="216" y="160"/>
                </a:lnTo>
                <a:lnTo>
                  <a:pt x="214" y="163"/>
                </a:lnTo>
                <a:lnTo>
                  <a:pt x="212" y="166"/>
                </a:lnTo>
                <a:lnTo>
                  <a:pt x="212" y="171"/>
                </a:lnTo>
                <a:lnTo>
                  <a:pt x="214" y="174"/>
                </a:lnTo>
                <a:lnTo>
                  <a:pt x="214" y="174"/>
                </a:lnTo>
                <a:lnTo>
                  <a:pt x="207" y="181"/>
                </a:lnTo>
                <a:lnTo>
                  <a:pt x="192" y="198"/>
                </a:lnTo>
                <a:lnTo>
                  <a:pt x="176" y="215"/>
                </a:lnTo>
                <a:lnTo>
                  <a:pt x="168" y="225"/>
                </a:lnTo>
                <a:lnTo>
                  <a:pt x="168" y="225"/>
                </a:lnTo>
                <a:lnTo>
                  <a:pt x="154" y="248"/>
                </a:lnTo>
                <a:lnTo>
                  <a:pt x="144" y="267"/>
                </a:lnTo>
                <a:lnTo>
                  <a:pt x="136" y="283"/>
                </a:lnTo>
                <a:lnTo>
                  <a:pt x="136" y="283"/>
                </a:lnTo>
                <a:lnTo>
                  <a:pt x="132" y="296"/>
                </a:lnTo>
                <a:lnTo>
                  <a:pt x="131" y="302"/>
                </a:lnTo>
                <a:lnTo>
                  <a:pt x="131" y="307"/>
                </a:lnTo>
                <a:lnTo>
                  <a:pt x="129" y="310"/>
                </a:lnTo>
                <a:lnTo>
                  <a:pt x="129" y="310"/>
                </a:lnTo>
                <a:lnTo>
                  <a:pt x="110" y="329"/>
                </a:lnTo>
                <a:lnTo>
                  <a:pt x="90" y="348"/>
                </a:lnTo>
                <a:lnTo>
                  <a:pt x="90" y="348"/>
                </a:lnTo>
                <a:lnTo>
                  <a:pt x="89" y="354"/>
                </a:lnTo>
                <a:lnTo>
                  <a:pt x="89" y="365"/>
                </a:lnTo>
                <a:lnTo>
                  <a:pt x="88" y="402"/>
                </a:lnTo>
                <a:lnTo>
                  <a:pt x="86" y="438"/>
                </a:lnTo>
                <a:lnTo>
                  <a:pt x="85" y="452"/>
                </a:lnTo>
                <a:lnTo>
                  <a:pt x="84" y="457"/>
                </a:lnTo>
                <a:lnTo>
                  <a:pt x="84" y="457"/>
                </a:lnTo>
                <a:lnTo>
                  <a:pt x="84" y="460"/>
                </a:lnTo>
                <a:lnTo>
                  <a:pt x="84" y="461"/>
                </a:lnTo>
                <a:lnTo>
                  <a:pt x="86" y="463"/>
                </a:lnTo>
                <a:lnTo>
                  <a:pt x="90" y="465"/>
                </a:lnTo>
                <a:lnTo>
                  <a:pt x="90" y="465"/>
                </a:lnTo>
                <a:lnTo>
                  <a:pt x="84" y="467"/>
                </a:lnTo>
                <a:lnTo>
                  <a:pt x="78" y="471"/>
                </a:lnTo>
                <a:lnTo>
                  <a:pt x="78" y="471"/>
                </a:lnTo>
                <a:lnTo>
                  <a:pt x="79" y="473"/>
                </a:lnTo>
                <a:lnTo>
                  <a:pt x="80" y="480"/>
                </a:lnTo>
                <a:lnTo>
                  <a:pt x="83" y="486"/>
                </a:lnTo>
                <a:lnTo>
                  <a:pt x="84" y="490"/>
                </a:lnTo>
                <a:lnTo>
                  <a:pt x="84" y="490"/>
                </a:lnTo>
                <a:lnTo>
                  <a:pt x="89" y="492"/>
                </a:lnTo>
                <a:lnTo>
                  <a:pt x="90" y="495"/>
                </a:lnTo>
                <a:lnTo>
                  <a:pt x="92" y="495"/>
                </a:lnTo>
                <a:lnTo>
                  <a:pt x="90" y="496"/>
                </a:lnTo>
                <a:lnTo>
                  <a:pt x="90" y="496"/>
                </a:lnTo>
                <a:lnTo>
                  <a:pt x="90" y="497"/>
                </a:lnTo>
                <a:lnTo>
                  <a:pt x="90" y="499"/>
                </a:lnTo>
                <a:lnTo>
                  <a:pt x="93" y="500"/>
                </a:lnTo>
                <a:lnTo>
                  <a:pt x="103" y="502"/>
                </a:lnTo>
                <a:lnTo>
                  <a:pt x="103" y="502"/>
                </a:lnTo>
                <a:lnTo>
                  <a:pt x="148" y="509"/>
                </a:lnTo>
                <a:lnTo>
                  <a:pt x="148" y="509"/>
                </a:lnTo>
                <a:lnTo>
                  <a:pt x="126" y="521"/>
                </a:lnTo>
                <a:lnTo>
                  <a:pt x="108" y="533"/>
                </a:lnTo>
                <a:lnTo>
                  <a:pt x="102" y="538"/>
                </a:lnTo>
                <a:lnTo>
                  <a:pt x="97" y="541"/>
                </a:lnTo>
                <a:lnTo>
                  <a:pt x="97" y="541"/>
                </a:lnTo>
                <a:lnTo>
                  <a:pt x="93" y="546"/>
                </a:lnTo>
                <a:lnTo>
                  <a:pt x="93" y="546"/>
                </a:lnTo>
                <a:lnTo>
                  <a:pt x="94" y="546"/>
                </a:lnTo>
                <a:lnTo>
                  <a:pt x="95" y="546"/>
                </a:lnTo>
                <a:lnTo>
                  <a:pt x="97" y="548"/>
                </a:lnTo>
                <a:lnTo>
                  <a:pt x="97" y="548"/>
                </a:lnTo>
                <a:lnTo>
                  <a:pt x="103" y="562"/>
                </a:lnTo>
                <a:lnTo>
                  <a:pt x="103" y="562"/>
                </a:lnTo>
                <a:lnTo>
                  <a:pt x="133" y="545"/>
                </a:lnTo>
                <a:lnTo>
                  <a:pt x="162" y="529"/>
                </a:lnTo>
                <a:lnTo>
                  <a:pt x="148" y="548"/>
                </a:lnTo>
                <a:lnTo>
                  <a:pt x="117" y="587"/>
                </a:lnTo>
                <a:lnTo>
                  <a:pt x="117" y="587"/>
                </a:lnTo>
                <a:lnTo>
                  <a:pt x="113" y="593"/>
                </a:lnTo>
                <a:lnTo>
                  <a:pt x="104" y="608"/>
                </a:lnTo>
                <a:lnTo>
                  <a:pt x="99" y="618"/>
                </a:lnTo>
                <a:lnTo>
                  <a:pt x="95" y="631"/>
                </a:lnTo>
                <a:lnTo>
                  <a:pt x="92" y="643"/>
                </a:lnTo>
                <a:lnTo>
                  <a:pt x="90" y="657"/>
                </a:lnTo>
                <a:lnTo>
                  <a:pt x="90" y="657"/>
                </a:lnTo>
                <a:lnTo>
                  <a:pt x="89" y="681"/>
                </a:lnTo>
                <a:lnTo>
                  <a:pt x="88" y="697"/>
                </a:lnTo>
                <a:lnTo>
                  <a:pt x="85" y="706"/>
                </a:lnTo>
                <a:lnTo>
                  <a:pt x="84" y="709"/>
                </a:lnTo>
                <a:lnTo>
                  <a:pt x="84" y="709"/>
                </a:lnTo>
                <a:lnTo>
                  <a:pt x="79" y="716"/>
                </a:lnTo>
                <a:lnTo>
                  <a:pt x="71" y="731"/>
                </a:lnTo>
                <a:lnTo>
                  <a:pt x="63" y="749"/>
                </a:lnTo>
                <a:lnTo>
                  <a:pt x="59" y="755"/>
                </a:lnTo>
                <a:lnTo>
                  <a:pt x="58" y="760"/>
                </a:lnTo>
                <a:lnTo>
                  <a:pt x="58" y="760"/>
                </a:lnTo>
                <a:lnTo>
                  <a:pt x="45" y="857"/>
                </a:lnTo>
                <a:lnTo>
                  <a:pt x="45" y="857"/>
                </a:lnTo>
                <a:lnTo>
                  <a:pt x="35" y="905"/>
                </a:lnTo>
                <a:lnTo>
                  <a:pt x="26" y="942"/>
                </a:lnTo>
                <a:lnTo>
                  <a:pt x="45" y="948"/>
                </a:lnTo>
                <a:lnTo>
                  <a:pt x="39" y="968"/>
                </a:lnTo>
                <a:lnTo>
                  <a:pt x="39" y="968"/>
                </a:lnTo>
                <a:lnTo>
                  <a:pt x="31" y="981"/>
                </a:lnTo>
                <a:lnTo>
                  <a:pt x="24" y="993"/>
                </a:lnTo>
                <a:lnTo>
                  <a:pt x="20" y="1006"/>
                </a:lnTo>
                <a:lnTo>
                  <a:pt x="20" y="1006"/>
                </a:lnTo>
                <a:lnTo>
                  <a:pt x="17" y="1012"/>
                </a:lnTo>
                <a:lnTo>
                  <a:pt x="15" y="1017"/>
                </a:lnTo>
                <a:lnTo>
                  <a:pt x="7" y="1027"/>
                </a:lnTo>
                <a:lnTo>
                  <a:pt x="3" y="1032"/>
                </a:lnTo>
                <a:lnTo>
                  <a:pt x="1" y="1037"/>
                </a:lnTo>
                <a:lnTo>
                  <a:pt x="0" y="1044"/>
                </a:lnTo>
                <a:lnTo>
                  <a:pt x="0" y="1051"/>
                </a:lnTo>
                <a:lnTo>
                  <a:pt x="0" y="1051"/>
                </a:lnTo>
                <a:lnTo>
                  <a:pt x="2" y="1064"/>
                </a:lnTo>
                <a:lnTo>
                  <a:pt x="5" y="1073"/>
                </a:lnTo>
                <a:lnTo>
                  <a:pt x="6" y="1078"/>
                </a:lnTo>
                <a:lnTo>
                  <a:pt x="6" y="1078"/>
                </a:lnTo>
                <a:lnTo>
                  <a:pt x="5" y="1083"/>
                </a:lnTo>
                <a:lnTo>
                  <a:pt x="0" y="1090"/>
                </a:lnTo>
                <a:lnTo>
                  <a:pt x="0" y="1090"/>
                </a:lnTo>
                <a:lnTo>
                  <a:pt x="2" y="1091"/>
                </a:lnTo>
                <a:lnTo>
                  <a:pt x="7" y="1093"/>
                </a:lnTo>
                <a:lnTo>
                  <a:pt x="26" y="1094"/>
                </a:lnTo>
                <a:lnTo>
                  <a:pt x="46" y="1095"/>
                </a:lnTo>
                <a:lnTo>
                  <a:pt x="58" y="1097"/>
                </a:lnTo>
                <a:lnTo>
                  <a:pt x="58" y="1097"/>
                </a:lnTo>
                <a:lnTo>
                  <a:pt x="60" y="1097"/>
                </a:lnTo>
                <a:lnTo>
                  <a:pt x="64" y="1095"/>
                </a:lnTo>
                <a:lnTo>
                  <a:pt x="70" y="1090"/>
                </a:lnTo>
                <a:lnTo>
                  <a:pt x="78" y="1084"/>
                </a:lnTo>
                <a:lnTo>
                  <a:pt x="78" y="1084"/>
                </a:lnTo>
                <a:lnTo>
                  <a:pt x="75" y="1102"/>
                </a:lnTo>
                <a:lnTo>
                  <a:pt x="73" y="1120"/>
                </a:lnTo>
                <a:lnTo>
                  <a:pt x="71" y="1142"/>
                </a:lnTo>
                <a:lnTo>
                  <a:pt x="71" y="1142"/>
                </a:lnTo>
                <a:lnTo>
                  <a:pt x="71" y="1172"/>
                </a:lnTo>
                <a:lnTo>
                  <a:pt x="73" y="1190"/>
                </a:lnTo>
                <a:lnTo>
                  <a:pt x="75" y="1207"/>
                </a:lnTo>
                <a:lnTo>
                  <a:pt x="79" y="1224"/>
                </a:lnTo>
                <a:lnTo>
                  <a:pt x="84" y="1236"/>
                </a:lnTo>
                <a:lnTo>
                  <a:pt x="86" y="1241"/>
                </a:lnTo>
                <a:lnTo>
                  <a:pt x="89" y="1244"/>
                </a:lnTo>
                <a:lnTo>
                  <a:pt x="93" y="1245"/>
                </a:lnTo>
                <a:lnTo>
                  <a:pt x="97" y="1245"/>
                </a:lnTo>
                <a:lnTo>
                  <a:pt x="97" y="1245"/>
                </a:lnTo>
                <a:lnTo>
                  <a:pt x="104" y="1241"/>
                </a:lnTo>
                <a:lnTo>
                  <a:pt x="112" y="1236"/>
                </a:lnTo>
                <a:lnTo>
                  <a:pt x="117" y="1231"/>
                </a:lnTo>
                <a:lnTo>
                  <a:pt x="122" y="1226"/>
                </a:lnTo>
                <a:lnTo>
                  <a:pt x="127" y="1216"/>
                </a:lnTo>
                <a:lnTo>
                  <a:pt x="129" y="1212"/>
                </a:lnTo>
                <a:lnTo>
                  <a:pt x="129" y="1212"/>
                </a:lnTo>
                <a:lnTo>
                  <a:pt x="136" y="1236"/>
                </a:lnTo>
                <a:lnTo>
                  <a:pt x="142" y="1256"/>
                </a:lnTo>
                <a:lnTo>
                  <a:pt x="148" y="1271"/>
                </a:lnTo>
                <a:lnTo>
                  <a:pt x="148" y="1271"/>
                </a:lnTo>
                <a:lnTo>
                  <a:pt x="153" y="1277"/>
                </a:lnTo>
                <a:lnTo>
                  <a:pt x="159" y="1284"/>
                </a:lnTo>
                <a:lnTo>
                  <a:pt x="168" y="1292"/>
                </a:lnTo>
                <a:lnTo>
                  <a:pt x="181" y="1299"/>
                </a:lnTo>
                <a:lnTo>
                  <a:pt x="188" y="1302"/>
                </a:lnTo>
                <a:lnTo>
                  <a:pt x="197" y="1303"/>
                </a:lnTo>
                <a:lnTo>
                  <a:pt x="206" y="1305"/>
                </a:lnTo>
                <a:lnTo>
                  <a:pt x="217" y="1305"/>
                </a:lnTo>
                <a:lnTo>
                  <a:pt x="229" y="1305"/>
                </a:lnTo>
                <a:lnTo>
                  <a:pt x="241" y="1303"/>
                </a:lnTo>
                <a:lnTo>
                  <a:pt x="256" y="1300"/>
                </a:lnTo>
                <a:lnTo>
                  <a:pt x="272" y="1297"/>
                </a:lnTo>
                <a:lnTo>
                  <a:pt x="272" y="1297"/>
                </a:lnTo>
                <a:lnTo>
                  <a:pt x="288" y="1290"/>
                </a:lnTo>
                <a:lnTo>
                  <a:pt x="304" y="1283"/>
                </a:lnTo>
                <a:lnTo>
                  <a:pt x="319" y="1271"/>
                </a:lnTo>
                <a:lnTo>
                  <a:pt x="336" y="1260"/>
                </a:lnTo>
                <a:lnTo>
                  <a:pt x="351" y="1246"/>
                </a:lnTo>
                <a:lnTo>
                  <a:pt x="365" y="1231"/>
                </a:lnTo>
                <a:lnTo>
                  <a:pt x="379" y="1215"/>
                </a:lnTo>
                <a:lnTo>
                  <a:pt x="391" y="1197"/>
                </a:lnTo>
                <a:lnTo>
                  <a:pt x="404" y="1178"/>
                </a:lnTo>
                <a:lnTo>
                  <a:pt x="415" y="1158"/>
                </a:lnTo>
                <a:lnTo>
                  <a:pt x="425" y="1139"/>
                </a:lnTo>
                <a:lnTo>
                  <a:pt x="433" y="1119"/>
                </a:lnTo>
                <a:lnTo>
                  <a:pt x="440" y="1099"/>
                </a:lnTo>
                <a:lnTo>
                  <a:pt x="447" y="1078"/>
                </a:lnTo>
                <a:lnTo>
                  <a:pt x="450" y="1059"/>
                </a:lnTo>
                <a:lnTo>
                  <a:pt x="453" y="1039"/>
                </a:lnTo>
                <a:lnTo>
                  <a:pt x="453" y="1039"/>
                </a:lnTo>
                <a:lnTo>
                  <a:pt x="453" y="1020"/>
                </a:lnTo>
                <a:lnTo>
                  <a:pt x="453" y="1003"/>
                </a:lnTo>
                <a:lnTo>
                  <a:pt x="452" y="973"/>
                </a:lnTo>
                <a:lnTo>
                  <a:pt x="448" y="948"/>
                </a:lnTo>
                <a:lnTo>
                  <a:pt x="443" y="929"/>
                </a:lnTo>
                <a:lnTo>
                  <a:pt x="436" y="914"/>
                </a:lnTo>
                <a:lnTo>
                  <a:pt x="431" y="904"/>
                </a:lnTo>
                <a:lnTo>
                  <a:pt x="426" y="896"/>
                </a:lnTo>
                <a:lnTo>
                  <a:pt x="433" y="884"/>
                </a:lnTo>
                <a:lnTo>
                  <a:pt x="447" y="838"/>
                </a:lnTo>
                <a:lnTo>
                  <a:pt x="478" y="845"/>
                </a:lnTo>
                <a:lnTo>
                  <a:pt x="478" y="845"/>
                </a:lnTo>
                <a:lnTo>
                  <a:pt x="521" y="762"/>
                </a:lnTo>
                <a:lnTo>
                  <a:pt x="550" y="704"/>
                </a:lnTo>
                <a:lnTo>
                  <a:pt x="559" y="685"/>
                </a:lnTo>
                <a:lnTo>
                  <a:pt x="562" y="677"/>
                </a:lnTo>
                <a:lnTo>
                  <a:pt x="562" y="677"/>
                </a:lnTo>
                <a:lnTo>
                  <a:pt x="550" y="651"/>
                </a:lnTo>
                <a:lnTo>
                  <a:pt x="550" y="651"/>
                </a:lnTo>
                <a:lnTo>
                  <a:pt x="508" y="638"/>
                </a:lnTo>
                <a:lnTo>
                  <a:pt x="479" y="630"/>
                </a:lnTo>
                <a:lnTo>
                  <a:pt x="465" y="626"/>
                </a:lnTo>
                <a:lnTo>
                  <a:pt x="465" y="626"/>
                </a:lnTo>
                <a:lnTo>
                  <a:pt x="484" y="619"/>
                </a:lnTo>
                <a:lnTo>
                  <a:pt x="484" y="619"/>
                </a:lnTo>
                <a:lnTo>
                  <a:pt x="488" y="613"/>
                </a:lnTo>
                <a:lnTo>
                  <a:pt x="489" y="607"/>
                </a:lnTo>
                <a:lnTo>
                  <a:pt x="492" y="599"/>
                </a:lnTo>
                <a:lnTo>
                  <a:pt x="492" y="599"/>
                </a:lnTo>
                <a:lnTo>
                  <a:pt x="491" y="597"/>
                </a:lnTo>
                <a:lnTo>
                  <a:pt x="488" y="593"/>
                </a:lnTo>
                <a:lnTo>
                  <a:pt x="482" y="587"/>
                </a:lnTo>
                <a:lnTo>
                  <a:pt x="472" y="580"/>
                </a:lnTo>
                <a:lnTo>
                  <a:pt x="472" y="580"/>
                </a:lnTo>
                <a:lnTo>
                  <a:pt x="478" y="573"/>
                </a:lnTo>
                <a:lnTo>
                  <a:pt x="493" y="553"/>
                </a:lnTo>
                <a:lnTo>
                  <a:pt x="502" y="540"/>
                </a:lnTo>
                <a:lnTo>
                  <a:pt x="510" y="526"/>
                </a:lnTo>
                <a:lnTo>
                  <a:pt x="517" y="511"/>
                </a:lnTo>
                <a:lnTo>
                  <a:pt x="523" y="496"/>
                </a:lnTo>
                <a:lnTo>
                  <a:pt x="523" y="496"/>
                </a:lnTo>
                <a:lnTo>
                  <a:pt x="526" y="490"/>
                </a:lnTo>
                <a:lnTo>
                  <a:pt x="531" y="491"/>
                </a:lnTo>
                <a:lnTo>
                  <a:pt x="531" y="491"/>
                </a:lnTo>
                <a:lnTo>
                  <a:pt x="535" y="487"/>
                </a:lnTo>
                <a:lnTo>
                  <a:pt x="541" y="477"/>
                </a:lnTo>
                <a:lnTo>
                  <a:pt x="561" y="448"/>
                </a:lnTo>
                <a:lnTo>
                  <a:pt x="583" y="414"/>
                </a:lnTo>
                <a:lnTo>
                  <a:pt x="594" y="394"/>
                </a:lnTo>
                <a:lnTo>
                  <a:pt x="594" y="394"/>
                </a:lnTo>
                <a:lnTo>
                  <a:pt x="605" y="365"/>
                </a:lnTo>
                <a:lnTo>
                  <a:pt x="605" y="365"/>
                </a:lnTo>
                <a:lnTo>
                  <a:pt x="610" y="359"/>
                </a:lnTo>
                <a:lnTo>
                  <a:pt x="614" y="351"/>
                </a:lnTo>
                <a:lnTo>
                  <a:pt x="617" y="343"/>
                </a:lnTo>
                <a:lnTo>
                  <a:pt x="617" y="343"/>
                </a:lnTo>
                <a:lnTo>
                  <a:pt x="618" y="330"/>
                </a:lnTo>
                <a:lnTo>
                  <a:pt x="617" y="315"/>
                </a:lnTo>
                <a:lnTo>
                  <a:pt x="617" y="302"/>
                </a:lnTo>
                <a:lnTo>
                  <a:pt x="617" y="298"/>
                </a:lnTo>
                <a:lnTo>
                  <a:pt x="617" y="297"/>
                </a:lnTo>
                <a:lnTo>
                  <a:pt x="617" y="297"/>
                </a:lnTo>
                <a:lnTo>
                  <a:pt x="617" y="296"/>
                </a:lnTo>
                <a:lnTo>
                  <a:pt x="613" y="292"/>
                </a:lnTo>
                <a:lnTo>
                  <a:pt x="605" y="286"/>
                </a:lnTo>
                <a:lnTo>
                  <a:pt x="605" y="286"/>
                </a:lnTo>
                <a:lnTo>
                  <a:pt x="614" y="277"/>
                </a:lnTo>
                <a:lnTo>
                  <a:pt x="637" y="258"/>
                </a:lnTo>
                <a:lnTo>
                  <a:pt x="659" y="238"/>
                </a:lnTo>
                <a:lnTo>
                  <a:pt x="666" y="232"/>
                </a:lnTo>
                <a:lnTo>
                  <a:pt x="668" y="229"/>
                </a:lnTo>
                <a:lnTo>
                  <a:pt x="668" y="229"/>
                </a:lnTo>
                <a:lnTo>
                  <a:pt x="664" y="227"/>
                </a:lnTo>
                <a:lnTo>
                  <a:pt x="659" y="225"/>
                </a:lnTo>
                <a:lnTo>
                  <a:pt x="651" y="223"/>
                </a:lnTo>
                <a:lnTo>
                  <a:pt x="651" y="223"/>
                </a:lnTo>
                <a:lnTo>
                  <a:pt x="648" y="224"/>
                </a:lnTo>
                <a:lnTo>
                  <a:pt x="642" y="229"/>
                </a:lnTo>
                <a:lnTo>
                  <a:pt x="624" y="243"/>
                </a:lnTo>
                <a:lnTo>
                  <a:pt x="599" y="263"/>
                </a:lnTo>
                <a:lnTo>
                  <a:pt x="599" y="263"/>
                </a:lnTo>
                <a:lnTo>
                  <a:pt x="576" y="267"/>
                </a:lnTo>
                <a:lnTo>
                  <a:pt x="560" y="271"/>
                </a:lnTo>
                <a:lnTo>
                  <a:pt x="555" y="273"/>
                </a:lnTo>
                <a:lnTo>
                  <a:pt x="554" y="275"/>
                </a:lnTo>
                <a:lnTo>
                  <a:pt x="554" y="275"/>
                </a:lnTo>
                <a:lnTo>
                  <a:pt x="555" y="278"/>
                </a:lnTo>
                <a:lnTo>
                  <a:pt x="555" y="285"/>
                </a:lnTo>
                <a:lnTo>
                  <a:pt x="554" y="291"/>
                </a:lnTo>
                <a:lnTo>
                  <a:pt x="576" y="291"/>
                </a:lnTo>
                <a:lnTo>
                  <a:pt x="571" y="297"/>
                </a:lnTo>
                <a:lnTo>
                  <a:pt x="560" y="315"/>
                </a:lnTo>
                <a:lnTo>
                  <a:pt x="560" y="337"/>
                </a:lnTo>
                <a:lnTo>
                  <a:pt x="549" y="337"/>
                </a:lnTo>
                <a:lnTo>
                  <a:pt x="536" y="343"/>
                </a:lnTo>
                <a:lnTo>
                  <a:pt x="536" y="343"/>
                </a:lnTo>
                <a:lnTo>
                  <a:pt x="537" y="335"/>
                </a:lnTo>
                <a:lnTo>
                  <a:pt x="537" y="330"/>
                </a:lnTo>
                <a:lnTo>
                  <a:pt x="536" y="326"/>
                </a:lnTo>
                <a:lnTo>
                  <a:pt x="536" y="326"/>
                </a:lnTo>
                <a:lnTo>
                  <a:pt x="531" y="321"/>
                </a:lnTo>
                <a:lnTo>
                  <a:pt x="528" y="320"/>
                </a:lnTo>
                <a:lnTo>
                  <a:pt x="525" y="320"/>
                </a:lnTo>
                <a:lnTo>
                  <a:pt x="525" y="320"/>
                </a:lnTo>
                <a:lnTo>
                  <a:pt x="521" y="283"/>
                </a:lnTo>
                <a:lnTo>
                  <a:pt x="517" y="258"/>
                </a:lnTo>
                <a:lnTo>
                  <a:pt x="517" y="258"/>
                </a:lnTo>
                <a:lnTo>
                  <a:pt x="515" y="249"/>
                </a:lnTo>
                <a:lnTo>
                  <a:pt x="512" y="242"/>
                </a:lnTo>
                <a:lnTo>
                  <a:pt x="504" y="228"/>
                </a:lnTo>
                <a:lnTo>
                  <a:pt x="497" y="217"/>
                </a:lnTo>
                <a:lnTo>
                  <a:pt x="488" y="208"/>
                </a:lnTo>
                <a:lnTo>
                  <a:pt x="479" y="202"/>
                </a:lnTo>
                <a:lnTo>
                  <a:pt x="472" y="196"/>
                </a:lnTo>
                <a:lnTo>
                  <a:pt x="465" y="193"/>
                </a:lnTo>
                <a:lnTo>
                  <a:pt x="465" y="193"/>
                </a:lnTo>
                <a:lnTo>
                  <a:pt x="464" y="189"/>
                </a:lnTo>
                <a:lnTo>
                  <a:pt x="464" y="184"/>
                </a:lnTo>
                <a:lnTo>
                  <a:pt x="465" y="180"/>
                </a:lnTo>
                <a:lnTo>
                  <a:pt x="465" y="180"/>
                </a:lnTo>
                <a:lnTo>
                  <a:pt x="468" y="176"/>
                </a:lnTo>
                <a:lnTo>
                  <a:pt x="472" y="171"/>
                </a:lnTo>
                <a:lnTo>
                  <a:pt x="476" y="168"/>
                </a:lnTo>
                <a:lnTo>
                  <a:pt x="477" y="166"/>
                </a:lnTo>
                <a:lnTo>
                  <a:pt x="478" y="168"/>
                </a:lnTo>
                <a:lnTo>
                  <a:pt x="478" y="168"/>
                </a:lnTo>
                <a:lnTo>
                  <a:pt x="479" y="168"/>
                </a:lnTo>
                <a:lnTo>
                  <a:pt x="482" y="166"/>
                </a:lnTo>
                <a:lnTo>
                  <a:pt x="484" y="161"/>
                </a:lnTo>
                <a:lnTo>
                  <a:pt x="484" y="161"/>
                </a:lnTo>
                <a:lnTo>
                  <a:pt x="486" y="157"/>
                </a:lnTo>
                <a:lnTo>
                  <a:pt x="487" y="151"/>
                </a:lnTo>
                <a:lnTo>
                  <a:pt x="487" y="145"/>
                </a:lnTo>
                <a:lnTo>
                  <a:pt x="484" y="141"/>
                </a:lnTo>
                <a:lnTo>
                  <a:pt x="484" y="141"/>
                </a:lnTo>
                <a:lnTo>
                  <a:pt x="484" y="140"/>
                </a:lnTo>
                <a:lnTo>
                  <a:pt x="483" y="139"/>
                </a:lnTo>
                <a:lnTo>
                  <a:pt x="484" y="134"/>
                </a:lnTo>
                <a:lnTo>
                  <a:pt x="486" y="127"/>
                </a:lnTo>
                <a:lnTo>
                  <a:pt x="484" y="122"/>
                </a:lnTo>
                <a:lnTo>
                  <a:pt x="484" y="122"/>
                </a:lnTo>
                <a:lnTo>
                  <a:pt x="484" y="120"/>
                </a:lnTo>
                <a:lnTo>
                  <a:pt x="486" y="118"/>
                </a:lnTo>
                <a:lnTo>
                  <a:pt x="491" y="117"/>
                </a:lnTo>
                <a:lnTo>
                  <a:pt x="497" y="118"/>
                </a:lnTo>
                <a:lnTo>
                  <a:pt x="497" y="118"/>
                </a:lnTo>
                <a:lnTo>
                  <a:pt x="501" y="118"/>
                </a:lnTo>
                <a:lnTo>
                  <a:pt x="511" y="116"/>
                </a:lnTo>
                <a:lnTo>
                  <a:pt x="516" y="115"/>
                </a:lnTo>
                <a:lnTo>
                  <a:pt x="521" y="112"/>
                </a:lnTo>
                <a:lnTo>
                  <a:pt x="526" y="110"/>
                </a:lnTo>
                <a:lnTo>
                  <a:pt x="528" y="106"/>
                </a:lnTo>
                <a:lnTo>
                  <a:pt x="528" y="106"/>
                </a:lnTo>
                <a:lnTo>
                  <a:pt x="530" y="103"/>
                </a:lnTo>
                <a:lnTo>
                  <a:pt x="528" y="101"/>
                </a:lnTo>
                <a:lnTo>
                  <a:pt x="525" y="96"/>
                </a:lnTo>
                <a:lnTo>
                  <a:pt x="520" y="92"/>
                </a:lnTo>
                <a:lnTo>
                  <a:pt x="512" y="88"/>
                </a:lnTo>
                <a:lnTo>
                  <a:pt x="497" y="82"/>
                </a:lnTo>
                <a:lnTo>
                  <a:pt x="491" y="79"/>
                </a:lnTo>
                <a:lnTo>
                  <a:pt x="491" y="79"/>
                </a:lnTo>
                <a:close/>
                <a:moveTo>
                  <a:pt x="226" y="709"/>
                </a:moveTo>
                <a:lnTo>
                  <a:pt x="226" y="768"/>
                </a:lnTo>
                <a:lnTo>
                  <a:pt x="259" y="774"/>
                </a:lnTo>
                <a:lnTo>
                  <a:pt x="253" y="812"/>
                </a:lnTo>
                <a:lnTo>
                  <a:pt x="226" y="820"/>
                </a:lnTo>
                <a:lnTo>
                  <a:pt x="193" y="820"/>
                </a:lnTo>
                <a:lnTo>
                  <a:pt x="168" y="826"/>
                </a:lnTo>
                <a:lnTo>
                  <a:pt x="168" y="826"/>
                </a:lnTo>
                <a:lnTo>
                  <a:pt x="158" y="840"/>
                </a:lnTo>
                <a:lnTo>
                  <a:pt x="152" y="849"/>
                </a:lnTo>
                <a:lnTo>
                  <a:pt x="149" y="851"/>
                </a:lnTo>
                <a:lnTo>
                  <a:pt x="148" y="851"/>
                </a:lnTo>
                <a:lnTo>
                  <a:pt x="148" y="851"/>
                </a:lnTo>
                <a:lnTo>
                  <a:pt x="156" y="821"/>
                </a:lnTo>
                <a:lnTo>
                  <a:pt x="162" y="798"/>
                </a:lnTo>
                <a:lnTo>
                  <a:pt x="168" y="781"/>
                </a:lnTo>
                <a:lnTo>
                  <a:pt x="168" y="781"/>
                </a:lnTo>
                <a:lnTo>
                  <a:pt x="181" y="755"/>
                </a:lnTo>
                <a:lnTo>
                  <a:pt x="193" y="735"/>
                </a:lnTo>
                <a:lnTo>
                  <a:pt x="193" y="735"/>
                </a:lnTo>
                <a:lnTo>
                  <a:pt x="197" y="730"/>
                </a:lnTo>
                <a:lnTo>
                  <a:pt x="202" y="726"/>
                </a:lnTo>
                <a:lnTo>
                  <a:pt x="214" y="718"/>
                </a:lnTo>
                <a:lnTo>
                  <a:pt x="226" y="709"/>
                </a:lnTo>
                <a:lnTo>
                  <a:pt x="226" y="709"/>
                </a:lnTo>
                <a:close/>
                <a:moveTo>
                  <a:pt x="239" y="1148"/>
                </a:moveTo>
                <a:lnTo>
                  <a:pt x="239" y="1148"/>
                </a:lnTo>
                <a:lnTo>
                  <a:pt x="245" y="1151"/>
                </a:lnTo>
                <a:lnTo>
                  <a:pt x="249" y="1154"/>
                </a:lnTo>
                <a:lnTo>
                  <a:pt x="255" y="1159"/>
                </a:lnTo>
                <a:lnTo>
                  <a:pt x="258" y="1161"/>
                </a:lnTo>
                <a:lnTo>
                  <a:pt x="261" y="1162"/>
                </a:lnTo>
                <a:lnTo>
                  <a:pt x="265" y="1162"/>
                </a:lnTo>
                <a:lnTo>
                  <a:pt x="272" y="1161"/>
                </a:lnTo>
                <a:lnTo>
                  <a:pt x="272" y="1161"/>
                </a:lnTo>
                <a:lnTo>
                  <a:pt x="295" y="1157"/>
                </a:lnTo>
                <a:lnTo>
                  <a:pt x="311" y="1153"/>
                </a:lnTo>
                <a:lnTo>
                  <a:pt x="329" y="1148"/>
                </a:lnTo>
                <a:lnTo>
                  <a:pt x="329" y="1148"/>
                </a:lnTo>
                <a:lnTo>
                  <a:pt x="348" y="1143"/>
                </a:lnTo>
                <a:lnTo>
                  <a:pt x="362" y="1141"/>
                </a:lnTo>
                <a:lnTo>
                  <a:pt x="371" y="1138"/>
                </a:lnTo>
                <a:lnTo>
                  <a:pt x="374" y="1137"/>
                </a:lnTo>
                <a:lnTo>
                  <a:pt x="375" y="1136"/>
                </a:lnTo>
                <a:lnTo>
                  <a:pt x="375" y="1136"/>
                </a:lnTo>
                <a:lnTo>
                  <a:pt x="380" y="1125"/>
                </a:lnTo>
                <a:lnTo>
                  <a:pt x="384" y="1118"/>
                </a:lnTo>
                <a:lnTo>
                  <a:pt x="386" y="1108"/>
                </a:lnTo>
                <a:lnTo>
                  <a:pt x="389" y="1099"/>
                </a:lnTo>
                <a:lnTo>
                  <a:pt x="389" y="1090"/>
                </a:lnTo>
                <a:lnTo>
                  <a:pt x="387" y="1086"/>
                </a:lnTo>
                <a:lnTo>
                  <a:pt x="386" y="1083"/>
                </a:lnTo>
                <a:lnTo>
                  <a:pt x="385" y="1080"/>
                </a:lnTo>
                <a:lnTo>
                  <a:pt x="381" y="1078"/>
                </a:lnTo>
                <a:lnTo>
                  <a:pt x="381" y="1078"/>
                </a:lnTo>
                <a:lnTo>
                  <a:pt x="365" y="1066"/>
                </a:lnTo>
                <a:lnTo>
                  <a:pt x="362" y="1064"/>
                </a:lnTo>
                <a:lnTo>
                  <a:pt x="387" y="1000"/>
                </a:lnTo>
                <a:lnTo>
                  <a:pt x="387" y="1000"/>
                </a:lnTo>
                <a:lnTo>
                  <a:pt x="392" y="992"/>
                </a:lnTo>
                <a:lnTo>
                  <a:pt x="396" y="986"/>
                </a:lnTo>
                <a:lnTo>
                  <a:pt x="401" y="981"/>
                </a:lnTo>
                <a:lnTo>
                  <a:pt x="401" y="981"/>
                </a:lnTo>
                <a:lnTo>
                  <a:pt x="406" y="973"/>
                </a:lnTo>
                <a:lnTo>
                  <a:pt x="413" y="963"/>
                </a:lnTo>
                <a:lnTo>
                  <a:pt x="420" y="948"/>
                </a:lnTo>
                <a:lnTo>
                  <a:pt x="420" y="948"/>
                </a:lnTo>
                <a:lnTo>
                  <a:pt x="421" y="954"/>
                </a:lnTo>
                <a:lnTo>
                  <a:pt x="424" y="971"/>
                </a:lnTo>
                <a:lnTo>
                  <a:pt x="425" y="997"/>
                </a:lnTo>
                <a:lnTo>
                  <a:pt x="425" y="1029"/>
                </a:lnTo>
                <a:lnTo>
                  <a:pt x="424" y="1046"/>
                </a:lnTo>
                <a:lnTo>
                  <a:pt x="421" y="1064"/>
                </a:lnTo>
                <a:lnTo>
                  <a:pt x="418" y="1083"/>
                </a:lnTo>
                <a:lnTo>
                  <a:pt x="413" y="1102"/>
                </a:lnTo>
                <a:lnTo>
                  <a:pt x="406" y="1120"/>
                </a:lnTo>
                <a:lnTo>
                  <a:pt x="397" y="1139"/>
                </a:lnTo>
                <a:lnTo>
                  <a:pt x="387" y="1157"/>
                </a:lnTo>
                <a:lnTo>
                  <a:pt x="375" y="1175"/>
                </a:lnTo>
                <a:lnTo>
                  <a:pt x="375" y="1175"/>
                </a:lnTo>
                <a:lnTo>
                  <a:pt x="361" y="1190"/>
                </a:lnTo>
                <a:lnTo>
                  <a:pt x="347" y="1205"/>
                </a:lnTo>
                <a:lnTo>
                  <a:pt x="335" y="1217"/>
                </a:lnTo>
                <a:lnTo>
                  <a:pt x="321" y="1230"/>
                </a:lnTo>
                <a:lnTo>
                  <a:pt x="308" y="1240"/>
                </a:lnTo>
                <a:lnTo>
                  <a:pt x="295" y="1250"/>
                </a:lnTo>
                <a:lnTo>
                  <a:pt x="283" y="1258"/>
                </a:lnTo>
                <a:lnTo>
                  <a:pt x="272" y="1265"/>
                </a:lnTo>
                <a:lnTo>
                  <a:pt x="260" y="1270"/>
                </a:lnTo>
                <a:lnTo>
                  <a:pt x="249" y="1275"/>
                </a:lnTo>
                <a:lnTo>
                  <a:pt x="239" y="1279"/>
                </a:lnTo>
                <a:lnTo>
                  <a:pt x="229" y="1280"/>
                </a:lnTo>
                <a:lnTo>
                  <a:pt x="219" y="1282"/>
                </a:lnTo>
                <a:lnTo>
                  <a:pt x="210" y="1282"/>
                </a:lnTo>
                <a:lnTo>
                  <a:pt x="201" y="1280"/>
                </a:lnTo>
                <a:lnTo>
                  <a:pt x="193" y="1278"/>
                </a:lnTo>
                <a:lnTo>
                  <a:pt x="193" y="1278"/>
                </a:lnTo>
                <a:lnTo>
                  <a:pt x="187" y="1274"/>
                </a:lnTo>
                <a:lnTo>
                  <a:pt x="181" y="1270"/>
                </a:lnTo>
                <a:lnTo>
                  <a:pt x="176" y="1265"/>
                </a:lnTo>
                <a:lnTo>
                  <a:pt x="171" y="1260"/>
                </a:lnTo>
                <a:lnTo>
                  <a:pt x="165" y="1249"/>
                </a:lnTo>
                <a:lnTo>
                  <a:pt x="159" y="1237"/>
                </a:lnTo>
                <a:lnTo>
                  <a:pt x="157" y="1224"/>
                </a:lnTo>
                <a:lnTo>
                  <a:pt x="156" y="1211"/>
                </a:lnTo>
                <a:lnTo>
                  <a:pt x="156" y="1187"/>
                </a:lnTo>
                <a:lnTo>
                  <a:pt x="156" y="1187"/>
                </a:lnTo>
                <a:lnTo>
                  <a:pt x="157" y="1164"/>
                </a:lnTo>
                <a:lnTo>
                  <a:pt x="158" y="1143"/>
                </a:lnTo>
                <a:lnTo>
                  <a:pt x="162" y="1123"/>
                </a:lnTo>
                <a:lnTo>
                  <a:pt x="175" y="1115"/>
                </a:lnTo>
                <a:lnTo>
                  <a:pt x="175" y="1115"/>
                </a:lnTo>
                <a:lnTo>
                  <a:pt x="173" y="1119"/>
                </a:lnTo>
                <a:lnTo>
                  <a:pt x="172" y="1129"/>
                </a:lnTo>
                <a:lnTo>
                  <a:pt x="172" y="1134"/>
                </a:lnTo>
                <a:lnTo>
                  <a:pt x="173" y="1139"/>
                </a:lnTo>
                <a:lnTo>
                  <a:pt x="177" y="1144"/>
                </a:lnTo>
                <a:lnTo>
                  <a:pt x="181" y="1148"/>
                </a:lnTo>
                <a:lnTo>
                  <a:pt x="181" y="1148"/>
                </a:lnTo>
                <a:lnTo>
                  <a:pt x="192" y="1154"/>
                </a:lnTo>
                <a:lnTo>
                  <a:pt x="199" y="1156"/>
                </a:lnTo>
                <a:lnTo>
                  <a:pt x="204" y="1157"/>
                </a:lnTo>
                <a:lnTo>
                  <a:pt x="209" y="1157"/>
                </a:lnTo>
                <a:lnTo>
                  <a:pt x="214" y="1156"/>
                </a:lnTo>
                <a:lnTo>
                  <a:pt x="217" y="1153"/>
                </a:lnTo>
                <a:lnTo>
                  <a:pt x="220" y="1148"/>
                </a:lnTo>
                <a:lnTo>
                  <a:pt x="220" y="1148"/>
                </a:lnTo>
                <a:lnTo>
                  <a:pt x="225" y="1134"/>
                </a:lnTo>
                <a:lnTo>
                  <a:pt x="230" y="1122"/>
                </a:lnTo>
                <a:lnTo>
                  <a:pt x="230" y="1122"/>
                </a:lnTo>
                <a:lnTo>
                  <a:pt x="229" y="1129"/>
                </a:lnTo>
                <a:lnTo>
                  <a:pt x="230" y="1137"/>
                </a:lnTo>
                <a:lnTo>
                  <a:pt x="230" y="1139"/>
                </a:lnTo>
                <a:lnTo>
                  <a:pt x="233" y="1143"/>
                </a:lnTo>
                <a:lnTo>
                  <a:pt x="235" y="1146"/>
                </a:lnTo>
                <a:lnTo>
                  <a:pt x="239" y="1148"/>
                </a:lnTo>
                <a:lnTo>
                  <a:pt x="239" y="1148"/>
                </a:lnTo>
                <a:close/>
                <a:moveTo>
                  <a:pt x="233" y="1115"/>
                </a:moveTo>
                <a:lnTo>
                  <a:pt x="233" y="1115"/>
                </a:lnTo>
                <a:lnTo>
                  <a:pt x="233" y="1118"/>
                </a:lnTo>
                <a:lnTo>
                  <a:pt x="230" y="1122"/>
                </a:lnTo>
                <a:lnTo>
                  <a:pt x="230" y="1122"/>
                </a:lnTo>
                <a:lnTo>
                  <a:pt x="233" y="1115"/>
                </a:lnTo>
                <a:lnTo>
                  <a:pt x="233" y="111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8">
            <a:extLst>
              <a:ext uri="{FF2B5EF4-FFF2-40B4-BE49-F238E27FC236}">
                <a16:creationId xmlns:a16="http://schemas.microsoft.com/office/drawing/2014/main" id="{2C06F97A-A25B-41F8-81ED-D3B5793336BA}"/>
              </a:ext>
            </a:extLst>
          </p:cNvPr>
          <p:cNvSpPr>
            <a:spLocks noEditPoints="1"/>
          </p:cNvSpPr>
          <p:nvPr/>
        </p:nvSpPr>
        <p:spPr bwMode="auto">
          <a:xfrm>
            <a:off x="6635098" y="3703598"/>
            <a:ext cx="2665656" cy="2631202"/>
          </a:xfrm>
          <a:custGeom>
            <a:avLst/>
            <a:gdLst>
              <a:gd name="T0" fmla="*/ 456 w 1470"/>
              <a:gd name="T1" fmla="*/ 796 h 1451"/>
              <a:gd name="T2" fmla="*/ 373 w 1470"/>
              <a:gd name="T3" fmla="*/ 817 h 1451"/>
              <a:gd name="T4" fmla="*/ 159 w 1470"/>
              <a:gd name="T5" fmla="*/ 870 h 1451"/>
              <a:gd name="T6" fmla="*/ 0 w 1470"/>
              <a:gd name="T7" fmla="*/ 1058 h 1451"/>
              <a:gd name="T8" fmla="*/ 7 w 1470"/>
              <a:gd name="T9" fmla="*/ 1177 h 1451"/>
              <a:gd name="T10" fmla="*/ 176 w 1470"/>
              <a:gd name="T11" fmla="*/ 1418 h 1451"/>
              <a:gd name="T12" fmla="*/ 505 w 1470"/>
              <a:gd name="T13" fmla="*/ 1343 h 1451"/>
              <a:gd name="T14" fmla="*/ 580 w 1470"/>
              <a:gd name="T15" fmla="*/ 1428 h 1451"/>
              <a:gd name="T16" fmla="*/ 773 w 1470"/>
              <a:gd name="T17" fmla="*/ 1389 h 1451"/>
              <a:gd name="T18" fmla="*/ 701 w 1470"/>
              <a:gd name="T19" fmla="*/ 1258 h 1451"/>
              <a:gd name="T20" fmla="*/ 805 w 1470"/>
              <a:gd name="T21" fmla="*/ 1134 h 1451"/>
              <a:gd name="T22" fmla="*/ 829 w 1470"/>
              <a:gd name="T23" fmla="*/ 1085 h 1451"/>
              <a:gd name="T24" fmla="*/ 923 w 1470"/>
              <a:gd name="T25" fmla="*/ 1008 h 1451"/>
              <a:gd name="T26" fmla="*/ 898 w 1470"/>
              <a:gd name="T27" fmla="*/ 1236 h 1451"/>
              <a:gd name="T28" fmla="*/ 1166 w 1470"/>
              <a:gd name="T29" fmla="*/ 1450 h 1451"/>
              <a:gd name="T30" fmla="*/ 1430 w 1470"/>
              <a:gd name="T31" fmla="*/ 1288 h 1451"/>
              <a:gd name="T32" fmla="*/ 1410 w 1470"/>
              <a:gd name="T33" fmla="*/ 984 h 1451"/>
              <a:gd name="T34" fmla="*/ 1236 w 1470"/>
              <a:gd name="T35" fmla="*/ 647 h 1451"/>
              <a:gd name="T36" fmla="*/ 1051 w 1470"/>
              <a:gd name="T37" fmla="*/ 632 h 1451"/>
              <a:gd name="T38" fmla="*/ 1015 w 1470"/>
              <a:gd name="T39" fmla="*/ 760 h 1451"/>
              <a:gd name="T40" fmla="*/ 998 w 1470"/>
              <a:gd name="T41" fmla="*/ 572 h 1451"/>
              <a:gd name="T42" fmla="*/ 928 w 1470"/>
              <a:gd name="T43" fmla="*/ 506 h 1451"/>
              <a:gd name="T44" fmla="*/ 893 w 1470"/>
              <a:gd name="T45" fmla="*/ 411 h 1451"/>
              <a:gd name="T46" fmla="*/ 903 w 1470"/>
              <a:gd name="T47" fmla="*/ 334 h 1451"/>
              <a:gd name="T48" fmla="*/ 614 w 1470"/>
              <a:gd name="T49" fmla="*/ 228 h 1451"/>
              <a:gd name="T50" fmla="*/ 670 w 1470"/>
              <a:gd name="T51" fmla="*/ 195 h 1451"/>
              <a:gd name="T52" fmla="*/ 736 w 1470"/>
              <a:gd name="T53" fmla="*/ 109 h 1451"/>
              <a:gd name="T54" fmla="*/ 578 w 1470"/>
              <a:gd name="T55" fmla="*/ 0 h 1451"/>
              <a:gd name="T56" fmla="*/ 488 w 1470"/>
              <a:gd name="T57" fmla="*/ 116 h 1451"/>
              <a:gd name="T58" fmla="*/ 435 w 1470"/>
              <a:gd name="T59" fmla="*/ 232 h 1451"/>
              <a:gd name="T60" fmla="*/ 367 w 1470"/>
              <a:gd name="T61" fmla="*/ 575 h 1451"/>
              <a:gd name="T62" fmla="*/ 729 w 1470"/>
              <a:gd name="T63" fmla="*/ 503 h 1451"/>
              <a:gd name="T64" fmla="*/ 832 w 1470"/>
              <a:gd name="T65" fmla="*/ 592 h 1451"/>
              <a:gd name="T66" fmla="*/ 882 w 1470"/>
              <a:gd name="T67" fmla="*/ 576 h 1451"/>
              <a:gd name="T68" fmla="*/ 892 w 1470"/>
              <a:gd name="T69" fmla="*/ 611 h 1451"/>
              <a:gd name="T70" fmla="*/ 936 w 1470"/>
              <a:gd name="T71" fmla="*/ 568 h 1451"/>
              <a:gd name="T72" fmla="*/ 971 w 1470"/>
              <a:gd name="T73" fmla="*/ 608 h 1451"/>
              <a:gd name="T74" fmla="*/ 970 w 1470"/>
              <a:gd name="T75" fmla="*/ 727 h 1451"/>
              <a:gd name="T76" fmla="*/ 875 w 1470"/>
              <a:gd name="T77" fmla="*/ 822 h 1451"/>
              <a:gd name="T78" fmla="*/ 644 w 1470"/>
              <a:gd name="T79" fmla="*/ 645 h 1451"/>
              <a:gd name="T80" fmla="*/ 577 w 1470"/>
              <a:gd name="T81" fmla="*/ 534 h 1451"/>
              <a:gd name="T82" fmla="*/ 700 w 1470"/>
              <a:gd name="T83" fmla="*/ 1010 h 1451"/>
              <a:gd name="T84" fmla="*/ 832 w 1470"/>
              <a:gd name="T85" fmla="*/ 1034 h 1451"/>
              <a:gd name="T86" fmla="*/ 437 w 1470"/>
              <a:gd name="T87" fmla="*/ 1111 h 1451"/>
              <a:gd name="T88" fmla="*/ 1058 w 1470"/>
              <a:gd name="T89" fmla="*/ 1004 h 1451"/>
              <a:gd name="T90" fmla="*/ 1173 w 1470"/>
              <a:gd name="T91" fmla="*/ 1190 h 1451"/>
              <a:gd name="T92" fmla="*/ 1213 w 1470"/>
              <a:gd name="T93" fmla="*/ 968 h 1451"/>
              <a:gd name="T94" fmla="*/ 1275 w 1470"/>
              <a:gd name="T95" fmla="*/ 935 h 1451"/>
              <a:gd name="T96" fmla="*/ 1410 w 1470"/>
              <a:gd name="T97" fmla="*/ 1236 h 1451"/>
              <a:gd name="T98" fmla="*/ 1207 w 1470"/>
              <a:gd name="T99" fmla="*/ 1410 h 1451"/>
              <a:gd name="T100" fmla="*/ 954 w 1470"/>
              <a:gd name="T101" fmla="*/ 1270 h 1451"/>
              <a:gd name="T102" fmla="*/ 1034 w 1470"/>
              <a:gd name="T103" fmla="*/ 957 h 1451"/>
              <a:gd name="T104" fmla="*/ 254 w 1470"/>
              <a:gd name="T105" fmla="*/ 1223 h 1451"/>
              <a:gd name="T106" fmla="*/ 473 w 1470"/>
              <a:gd name="T107" fmla="*/ 1320 h 1451"/>
              <a:gd name="T108" fmla="*/ 144 w 1470"/>
              <a:gd name="T109" fmla="*/ 1357 h 1451"/>
              <a:gd name="T110" fmla="*/ 40 w 1470"/>
              <a:gd name="T111" fmla="*/ 1153 h 1451"/>
              <a:gd name="T112" fmla="*/ 182 w 1470"/>
              <a:gd name="T113" fmla="*/ 1132 h 1451"/>
              <a:gd name="T114" fmla="*/ 142 w 1470"/>
              <a:gd name="T115" fmla="*/ 951 h 1451"/>
              <a:gd name="T116" fmla="*/ 235 w 1470"/>
              <a:gd name="T117" fmla="*/ 912 h 1451"/>
              <a:gd name="T118" fmla="*/ 367 w 1470"/>
              <a:gd name="T119" fmla="*/ 1015 h 1451"/>
              <a:gd name="T120" fmla="*/ 541 w 1470"/>
              <a:gd name="T121" fmla="*/ 955 h 14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70" h="1451">
                <a:moveTo>
                  <a:pt x="376" y="579"/>
                </a:moveTo>
                <a:lnTo>
                  <a:pt x="376" y="579"/>
                </a:lnTo>
                <a:lnTo>
                  <a:pt x="381" y="609"/>
                </a:lnTo>
                <a:lnTo>
                  <a:pt x="385" y="638"/>
                </a:lnTo>
                <a:lnTo>
                  <a:pt x="386" y="664"/>
                </a:lnTo>
                <a:lnTo>
                  <a:pt x="386" y="664"/>
                </a:lnTo>
                <a:lnTo>
                  <a:pt x="387" y="676"/>
                </a:lnTo>
                <a:lnTo>
                  <a:pt x="390" y="688"/>
                </a:lnTo>
                <a:lnTo>
                  <a:pt x="392" y="700"/>
                </a:lnTo>
                <a:lnTo>
                  <a:pt x="396" y="712"/>
                </a:lnTo>
                <a:lnTo>
                  <a:pt x="403" y="734"/>
                </a:lnTo>
                <a:lnTo>
                  <a:pt x="412" y="753"/>
                </a:lnTo>
                <a:lnTo>
                  <a:pt x="412" y="753"/>
                </a:lnTo>
                <a:lnTo>
                  <a:pt x="418" y="761"/>
                </a:lnTo>
                <a:lnTo>
                  <a:pt x="424" y="770"/>
                </a:lnTo>
                <a:lnTo>
                  <a:pt x="439" y="783"/>
                </a:lnTo>
                <a:lnTo>
                  <a:pt x="450" y="793"/>
                </a:lnTo>
                <a:lnTo>
                  <a:pt x="456" y="796"/>
                </a:lnTo>
                <a:lnTo>
                  <a:pt x="456" y="796"/>
                </a:lnTo>
                <a:lnTo>
                  <a:pt x="462" y="802"/>
                </a:lnTo>
                <a:lnTo>
                  <a:pt x="465" y="807"/>
                </a:lnTo>
                <a:lnTo>
                  <a:pt x="469" y="810"/>
                </a:lnTo>
                <a:lnTo>
                  <a:pt x="469" y="810"/>
                </a:lnTo>
                <a:lnTo>
                  <a:pt x="473" y="813"/>
                </a:lnTo>
                <a:lnTo>
                  <a:pt x="479" y="819"/>
                </a:lnTo>
                <a:lnTo>
                  <a:pt x="495" y="837"/>
                </a:lnTo>
                <a:lnTo>
                  <a:pt x="518" y="862"/>
                </a:lnTo>
                <a:lnTo>
                  <a:pt x="456" y="862"/>
                </a:lnTo>
                <a:lnTo>
                  <a:pt x="456" y="862"/>
                </a:lnTo>
                <a:lnTo>
                  <a:pt x="431" y="840"/>
                </a:lnTo>
                <a:lnTo>
                  <a:pt x="414" y="824"/>
                </a:lnTo>
                <a:lnTo>
                  <a:pt x="403" y="817"/>
                </a:lnTo>
                <a:lnTo>
                  <a:pt x="403" y="817"/>
                </a:lnTo>
                <a:lnTo>
                  <a:pt x="397" y="816"/>
                </a:lnTo>
                <a:lnTo>
                  <a:pt x="387" y="817"/>
                </a:lnTo>
                <a:lnTo>
                  <a:pt x="379" y="817"/>
                </a:lnTo>
                <a:lnTo>
                  <a:pt x="373" y="817"/>
                </a:lnTo>
                <a:lnTo>
                  <a:pt x="373" y="817"/>
                </a:lnTo>
                <a:lnTo>
                  <a:pt x="332" y="816"/>
                </a:lnTo>
                <a:lnTo>
                  <a:pt x="243" y="816"/>
                </a:lnTo>
                <a:lnTo>
                  <a:pt x="116" y="817"/>
                </a:lnTo>
                <a:lnTo>
                  <a:pt x="116" y="817"/>
                </a:lnTo>
                <a:lnTo>
                  <a:pt x="114" y="817"/>
                </a:lnTo>
                <a:lnTo>
                  <a:pt x="111" y="819"/>
                </a:lnTo>
                <a:lnTo>
                  <a:pt x="111" y="822"/>
                </a:lnTo>
                <a:lnTo>
                  <a:pt x="112" y="823"/>
                </a:lnTo>
                <a:lnTo>
                  <a:pt x="114" y="825"/>
                </a:lnTo>
                <a:lnTo>
                  <a:pt x="119" y="826"/>
                </a:lnTo>
                <a:lnTo>
                  <a:pt x="119" y="826"/>
                </a:lnTo>
                <a:lnTo>
                  <a:pt x="134" y="829"/>
                </a:lnTo>
                <a:lnTo>
                  <a:pt x="149" y="831"/>
                </a:lnTo>
                <a:lnTo>
                  <a:pt x="169" y="832"/>
                </a:lnTo>
                <a:lnTo>
                  <a:pt x="188" y="832"/>
                </a:lnTo>
                <a:lnTo>
                  <a:pt x="199" y="856"/>
                </a:lnTo>
                <a:lnTo>
                  <a:pt x="199" y="856"/>
                </a:lnTo>
                <a:lnTo>
                  <a:pt x="178" y="862"/>
                </a:lnTo>
                <a:lnTo>
                  <a:pt x="159" y="870"/>
                </a:lnTo>
                <a:lnTo>
                  <a:pt x="138" y="879"/>
                </a:lnTo>
                <a:lnTo>
                  <a:pt x="138" y="879"/>
                </a:lnTo>
                <a:lnTo>
                  <a:pt x="130" y="884"/>
                </a:lnTo>
                <a:lnTo>
                  <a:pt x="122" y="890"/>
                </a:lnTo>
                <a:lnTo>
                  <a:pt x="107" y="901"/>
                </a:lnTo>
                <a:lnTo>
                  <a:pt x="99" y="909"/>
                </a:lnTo>
                <a:lnTo>
                  <a:pt x="95" y="912"/>
                </a:lnTo>
                <a:lnTo>
                  <a:pt x="69" y="898"/>
                </a:lnTo>
                <a:lnTo>
                  <a:pt x="63" y="902"/>
                </a:lnTo>
                <a:lnTo>
                  <a:pt x="56" y="945"/>
                </a:lnTo>
                <a:lnTo>
                  <a:pt x="56" y="945"/>
                </a:lnTo>
                <a:lnTo>
                  <a:pt x="45" y="960"/>
                </a:lnTo>
                <a:lnTo>
                  <a:pt x="34" y="974"/>
                </a:lnTo>
                <a:lnTo>
                  <a:pt x="23" y="992"/>
                </a:lnTo>
                <a:lnTo>
                  <a:pt x="23" y="992"/>
                </a:lnTo>
                <a:lnTo>
                  <a:pt x="13" y="1011"/>
                </a:lnTo>
                <a:lnTo>
                  <a:pt x="6" y="1033"/>
                </a:lnTo>
                <a:lnTo>
                  <a:pt x="1" y="1050"/>
                </a:lnTo>
                <a:lnTo>
                  <a:pt x="0" y="1058"/>
                </a:lnTo>
                <a:lnTo>
                  <a:pt x="0" y="1058"/>
                </a:lnTo>
                <a:lnTo>
                  <a:pt x="4" y="1058"/>
                </a:lnTo>
                <a:lnTo>
                  <a:pt x="12" y="1058"/>
                </a:lnTo>
                <a:lnTo>
                  <a:pt x="23" y="1058"/>
                </a:lnTo>
                <a:lnTo>
                  <a:pt x="23" y="1058"/>
                </a:lnTo>
                <a:lnTo>
                  <a:pt x="21" y="1063"/>
                </a:lnTo>
                <a:lnTo>
                  <a:pt x="16" y="1080"/>
                </a:lnTo>
                <a:lnTo>
                  <a:pt x="11" y="1106"/>
                </a:lnTo>
                <a:lnTo>
                  <a:pt x="9" y="1122"/>
                </a:lnTo>
                <a:lnTo>
                  <a:pt x="7" y="1140"/>
                </a:lnTo>
                <a:lnTo>
                  <a:pt x="16" y="1140"/>
                </a:lnTo>
                <a:lnTo>
                  <a:pt x="17" y="1152"/>
                </a:lnTo>
                <a:lnTo>
                  <a:pt x="7" y="1151"/>
                </a:lnTo>
                <a:lnTo>
                  <a:pt x="7" y="1151"/>
                </a:lnTo>
                <a:lnTo>
                  <a:pt x="7" y="1166"/>
                </a:lnTo>
                <a:lnTo>
                  <a:pt x="16" y="1166"/>
                </a:lnTo>
                <a:lnTo>
                  <a:pt x="16" y="1177"/>
                </a:lnTo>
                <a:lnTo>
                  <a:pt x="7" y="1177"/>
                </a:lnTo>
                <a:lnTo>
                  <a:pt x="7" y="1177"/>
                </a:lnTo>
                <a:lnTo>
                  <a:pt x="11" y="1207"/>
                </a:lnTo>
                <a:lnTo>
                  <a:pt x="13" y="1223"/>
                </a:lnTo>
                <a:lnTo>
                  <a:pt x="17" y="1240"/>
                </a:lnTo>
                <a:lnTo>
                  <a:pt x="22" y="1257"/>
                </a:lnTo>
                <a:lnTo>
                  <a:pt x="28" y="1273"/>
                </a:lnTo>
                <a:lnTo>
                  <a:pt x="35" y="1291"/>
                </a:lnTo>
                <a:lnTo>
                  <a:pt x="42" y="1309"/>
                </a:lnTo>
                <a:lnTo>
                  <a:pt x="42" y="1309"/>
                </a:lnTo>
                <a:lnTo>
                  <a:pt x="50" y="1321"/>
                </a:lnTo>
                <a:lnTo>
                  <a:pt x="57" y="1332"/>
                </a:lnTo>
                <a:lnTo>
                  <a:pt x="64" y="1343"/>
                </a:lnTo>
                <a:lnTo>
                  <a:pt x="72" y="1353"/>
                </a:lnTo>
                <a:lnTo>
                  <a:pt x="82" y="1362"/>
                </a:lnTo>
                <a:lnTo>
                  <a:pt x="90" y="1371"/>
                </a:lnTo>
                <a:lnTo>
                  <a:pt x="100" y="1378"/>
                </a:lnTo>
                <a:lnTo>
                  <a:pt x="111" y="1385"/>
                </a:lnTo>
                <a:lnTo>
                  <a:pt x="131" y="1398"/>
                </a:lnTo>
                <a:lnTo>
                  <a:pt x="153" y="1409"/>
                </a:lnTo>
                <a:lnTo>
                  <a:pt x="176" y="1418"/>
                </a:lnTo>
                <a:lnTo>
                  <a:pt x="197" y="1424"/>
                </a:lnTo>
                <a:lnTo>
                  <a:pt x="220" y="1430"/>
                </a:lnTo>
                <a:lnTo>
                  <a:pt x="241" y="1433"/>
                </a:lnTo>
                <a:lnTo>
                  <a:pt x="261" y="1436"/>
                </a:lnTo>
                <a:lnTo>
                  <a:pt x="279" y="1437"/>
                </a:lnTo>
                <a:lnTo>
                  <a:pt x="310" y="1438"/>
                </a:lnTo>
                <a:lnTo>
                  <a:pt x="331" y="1438"/>
                </a:lnTo>
                <a:lnTo>
                  <a:pt x="331" y="1438"/>
                </a:lnTo>
                <a:lnTo>
                  <a:pt x="345" y="1436"/>
                </a:lnTo>
                <a:lnTo>
                  <a:pt x="362" y="1431"/>
                </a:lnTo>
                <a:lnTo>
                  <a:pt x="381" y="1425"/>
                </a:lnTo>
                <a:lnTo>
                  <a:pt x="400" y="1415"/>
                </a:lnTo>
                <a:lnTo>
                  <a:pt x="418" y="1407"/>
                </a:lnTo>
                <a:lnTo>
                  <a:pt x="437" y="1396"/>
                </a:lnTo>
                <a:lnTo>
                  <a:pt x="465" y="1378"/>
                </a:lnTo>
                <a:lnTo>
                  <a:pt x="465" y="1378"/>
                </a:lnTo>
                <a:lnTo>
                  <a:pt x="477" y="1370"/>
                </a:lnTo>
                <a:lnTo>
                  <a:pt x="487" y="1361"/>
                </a:lnTo>
                <a:lnTo>
                  <a:pt x="505" y="1343"/>
                </a:lnTo>
                <a:lnTo>
                  <a:pt x="517" y="1329"/>
                </a:lnTo>
                <a:lnTo>
                  <a:pt x="522" y="1323"/>
                </a:lnTo>
                <a:lnTo>
                  <a:pt x="542" y="1325"/>
                </a:lnTo>
                <a:lnTo>
                  <a:pt x="542" y="1325"/>
                </a:lnTo>
                <a:lnTo>
                  <a:pt x="543" y="1341"/>
                </a:lnTo>
                <a:lnTo>
                  <a:pt x="545" y="1354"/>
                </a:lnTo>
                <a:lnTo>
                  <a:pt x="545" y="1365"/>
                </a:lnTo>
                <a:lnTo>
                  <a:pt x="545" y="1365"/>
                </a:lnTo>
                <a:lnTo>
                  <a:pt x="543" y="1378"/>
                </a:lnTo>
                <a:lnTo>
                  <a:pt x="541" y="1395"/>
                </a:lnTo>
                <a:lnTo>
                  <a:pt x="540" y="1403"/>
                </a:lnTo>
                <a:lnTo>
                  <a:pt x="540" y="1410"/>
                </a:lnTo>
                <a:lnTo>
                  <a:pt x="542" y="1418"/>
                </a:lnTo>
                <a:lnTo>
                  <a:pt x="545" y="1421"/>
                </a:lnTo>
                <a:lnTo>
                  <a:pt x="545" y="1421"/>
                </a:lnTo>
                <a:lnTo>
                  <a:pt x="548" y="1424"/>
                </a:lnTo>
                <a:lnTo>
                  <a:pt x="552" y="1425"/>
                </a:lnTo>
                <a:lnTo>
                  <a:pt x="564" y="1427"/>
                </a:lnTo>
                <a:lnTo>
                  <a:pt x="580" y="1428"/>
                </a:lnTo>
                <a:lnTo>
                  <a:pt x="596" y="1430"/>
                </a:lnTo>
                <a:lnTo>
                  <a:pt x="629" y="1430"/>
                </a:lnTo>
                <a:lnTo>
                  <a:pt x="642" y="1430"/>
                </a:lnTo>
                <a:lnTo>
                  <a:pt x="650" y="1428"/>
                </a:lnTo>
                <a:lnTo>
                  <a:pt x="650" y="1428"/>
                </a:lnTo>
                <a:lnTo>
                  <a:pt x="661" y="1427"/>
                </a:lnTo>
                <a:lnTo>
                  <a:pt x="679" y="1427"/>
                </a:lnTo>
                <a:lnTo>
                  <a:pt x="725" y="1428"/>
                </a:lnTo>
                <a:lnTo>
                  <a:pt x="769" y="1428"/>
                </a:lnTo>
                <a:lnTo>
                  <a:pt x="784" y="1427"/>
                </a:lnTo>
                <a:lnTo>
                  <a:pt x="787" y="1426"/>
                </a:lnTo>
                <a:lnTo>
                  <a:pt x="790" y="1425"/>
                </a:lnTo>
                <a:lnTo>
                  <a:pt x="790" y="1425"/>
                </a:lnTo>
                <a:lnTo>
                  <a:pt x="790" y="1421"/>
                </a:lnTo>
                <a:lnTo>
                  <a:pt x="789" y="1416"/>
                </a:lnTo>
                <a:lnTo>
                  <a:pt x="785" y="1404"/>
                </a:lnTo>
                <a:lnTo>
                  <a:pt x="779" y="1395"/>
                </a:lnTo>
                <a:lnTo>
                  <a:pt x="777" y="1391"/>
                </a:lnTo>
                <a:lnTo>
                  <a:pt x="773" y="1389"/>
                </a:lnTo>
                <a:lnTo>
                  <a:pt x="773" y="1389"/>
                </a:lnTo>
                <a:lnTo>
                  <a:pt x="738" y="1373"/>
                </a:lnTo>
                <a:lnTo>
                  <a:pt x="711" y="1362"/>
                </a:lnTo>
                <a:lnTo>
                  <a:pt x="658" y="1338"/>
                </a:lnTo>
                <a:lnTo>
                  <a:pt x="661" y="1325"/>
                </a:lnTo>
                <a:lnTo>
                  <a:pt x="661" y="1325"/>
                </a:lnTo>
                <a:lnTo>
                  <a:pt x="659" y="1313"/>
                </a:lnTo>
                <a:lnTo>
                  <a:pt x="656" y="1303"/>
                </a:lnTo>
                <a:lnTo>
                  <a:pt x="654" y="1296"/>
                </a:lnTo>
                <a:lnTo>
                  <a:pt x="654" y="1296"/>
                </a:lnTo>
                <a:lnTo>
                  <a:pt x="652" y="1289"/>
                </a:lnTo>
                <a:lnTo>
                  <a:pt x="649" y="1281"/>
                </a:lnTo>
                <a:lnTo>
                  <a:pt x="648" y="1270"/>
                </a:lnTo>
                <a:lnTo>
                  <a:pt x="648" y="1270"/>
                </a:lnTo>
                <a:lnTo>
                  <a:pt x="654" y="1269"/>
                </a:lnTo>
                <a:lnTo>
                  <a:pt x="670" y="1267"/>
                </a:lnTo>
                <a:lnTo>
                  <a:pt x="680" y="1265"/>
                </a:lnTo>
                <a:lnTo>
                  <a:pt x="690" y="1261"/>
                </a:lnTo>
                <a:lnTo>
                  <a:pt x="701" y="1258"/>
                </a:lnTo>
                <a:lnTo>
                  <a:pt x="711" y="1253"/>
                </a:lnTo>
                <a:lnTo>
                  <a:pt x="711" y="1253"/>
                </a:lnTo>
                <a:lnTo>
                  <a:pt x="718" y="1247"/>
                </a:lnTo>
                <a:lnTo>
                  <a:pt x="724" y="1242"/>
                </a:lnTo>
                <a:lnTo>
                  <a:pt x="727" y="1236"/>
                </a:lnTo>
                <a:lnTo>
                  <a:pt x="731" y="1231"/>
                </a:lnTo>
                <a:lnTo>
                  <a:pt x="733" y="1225"/>
                </a:lnTo>
                <a:lnTo>
                  <a:pt x="735" y="1221"/>
                </a:lnTo>
                <a:lnTo>
                  <a:pt x="737" y="1206"/>
                </a:lnTo>
                <a:lnTo>
                  <a:pt x="737" y="1206"/>
                </a:lnTo>
                <a:lnTo>
                  <a:pt x="737" y="1199"/>
                </a:lnTo>
                <a:lnTo>
                  <a:pt x="736" y="1192"/>
                </a:lnTo>
                <a:lnTo>
                  <a:pt x="733" y="1184"/>
                </a:lnTo>
                <a:lnTo>
                  <a:pt x="731" y="1177"/>
                </a:lnTo>
                <a:lnTo>
                  <a:pt x="726" y="1168"/>
                </a:lnTo>
                <a:lnTo>
                  <a:pt x="724" y="1164"/>
                </a:lnTo>
                <a:lnTo>
                  <a:pt x="741" y="1157"/>
                </a:lnTo>
                <a:lnTo>
                  <a:pt x="799" y="1157"/>
                </a:lnTo>
                <a:lnTo>
                  <a:pt x="805" y="1134"/>
                </a:lnTo>
                <a:lnTo>
                  <a:pt x="805" y="1134"/>
                </a:lnTo>
                <a:lnTo>
                  <a:pt x="836" y="1133"/>
                </a:lnTo>
                <a:lnTo>
                  <a:pt x="857" y="1132"/>
                </a:lnTo>
                <a:lnTo>
                  <a:pt x="864" y="1129"/>
                </a:lnTo>
                <a:lnTo>
                  <a:pt x="869" y="1127"/>
                </a:lnTo>
                <a:lnTo>
                  <a:pt x="869" y="1127"/>
                </a:lnTo>
                <a:lnTo>
                  <a:pt x="872" y="1122"/>
                </a:lnTo>
                <a:lnTo>
                  <a:pt x="874" y="1116"/>
                </a:lnTo>
                <a:lnTo>
                  <a:pt x="874" y="1112"/>
                </a:lnTo>
                <a:lnTo>
                  <a:pt x="873" y="1110"/>
                </a:lnTo>
                <a:lnTo>
                  <a:pt x="872" y="1106"/>
                </a:lnTo>
                <a:lnTo>
                  <a:pt x="869" y="1104"/>
                </a:lnTo>
                <a:lnTo>
                  <a:pt x="869" y="1104"/>
                </a:lnTo>
                <a:lnTo>
                  <a:pt x="858" y="1097"/>
                </a:lnTo>
                <a:lnTo>
                  <a:pt x="852" y="1093"/>
                </a:lnTo>
                <a:lnTo>
                  <a:pt x="845" y="1091"/>
                </a:lnTo>
                <a:lnTo>
                  <a:pt x="845" y="1091"/>
                </a:lnTo>
                <a:lnTo>
                  <a:pt x="838" y="1088"/>
                </a:lnTo>
                <a:lnTo>
                  <a:pt x="829" y="1085"/>
                </a:lnTo>
                <a:lnTo>
                  <a:pt x="822" y="1081"/>
                </a:lnTo>
                <a:lnTo>
                  <a:pt x="822" y="1081"/>
                </a:lnTo>
                <a:lnTo>
                  <a:pt x="858" y="1043"/>
                </a:lnTo>
                <a:lnTo>
                  <a:pt x="891" y="1008"/>
                </a:lnTo>
                <a:lnTo>
                  <a:pt x="922" y="975"/>
                </a:lnTo>
                <a:lnTo>
                  <a:pt x="922" y="975"/>
                </a:lnTo>
                <a:lnTo>
                  <a:pt x="951" y="941"/>
                </a:lnTo>
                <a:lnTo>
                  <a:pt x="981" y="904"/>
                </a:lnTo>
                <a:lnTo>
                  <a:pt x="1015" y="862"/>
                </a:lnTo>
                <a:lnTo>
                  <a:pt x="1028" y="898"/>
                </a:lnTo>
                <a:lnTo>
                  <a:pt x="1028" y="898"/>
                </a:lnTo>
                <a:lnTo>
                  <a:pt x="1015" y="908"/>
                </a:lnTo>
                <a:lnTo>
                  <a:pt x="1000" y="919"/>
                </a:lnTo>
                <a:lnTo>
                  <a:pt x="983" y="935"/>
                </a:lnTo>
                <a:lnTo>
                  <a:pt x="963" y="954"/>
                </a:lnTo>
                <a:lnTo>
                  <a:pt x="953" y="966"/>
                </a:lnTo>
                <a:lnTo>
                  <a:pt x="942" y="979"/>
                </a:lnTo>
                <a:lnTo>
                  <a:pt x="933" y="992"/>
                </a:lnTo>
                <a:lnTo>
                  <a:pt x="923" y="1008"/>
                </a:lnTo>
                <a:lnTo>
                  <a:pt x="914" y="1023"/>
                </a:lnTo>
                <a:lnTo>
                  <a:pt x="905" y="1041"/>
                </a:lnTo>
                <a:lnTo>
                  <a:pt x="905" y="1041"/>
                </a:lnTo>
                <a:lnTo>
                  <a:pt x="898" y="1059"/>
                </a:lnTo>
                <a:lnTo>
                  <a:pt x="892" y="1078"/>
                </a:lnTo>
                <a:lnTo>
                  <a:pt x="887" y="1094"/>
                </a:lnTo>
                <a:lnTo>
                  <a:pt x="884" y="1112"/>
                </a:lnTo>
                <a:lnTo>
                  <a:pt x="882" y="1129"/>
                </a:lnTo>
                <a:lnTo>
                  <a:pt x="881" y="1145"/>
                </a:lnTo>
                <a:lnTo>
                  <a:pt x="880" y="1160"/>
                </a:lnTo>
                <a:lnTo>
                  <a:pt x="881" y="1175"/>
                </a:lnTo>
                <a:lnTo>
                  <a:pt x="884" y="1199"/>
                </a:lnTo>
                <a:lnTo>
                  <a:pt x="886" y="1219"/>
                </a:lnTo>
                <a:lnTo>
                  <a:pt x="890" y="1231"/>
                </a:lnTo>
                <a:lnTo>
                  <a:pt x="892" y="1236"/>
                </a:lnTo>
                <a:lnTo>
                  <a:pt x="892" y="1236"/>
                </a:lnTo>
                <a:lnTo>
                  <a:pt x="897" y="1236"/>
                </a:lnTo>
                <a:lnTo>
                  <a:pt x="898" y="1236"/>
                </a:lnTo>
                <a:lnTo>
                  <a:pt x="898" y="1236"/>
                </a:lnTo>
                <a:lnTo>
                  <a:pt x="902" y="1246"/>
                </a:lnTo>
                <a:lnTo>
                  <a:pt x="912" y="1270"/>
                </a:lnTo>
                <a:lnTo>
                  <a:pt x="920" y="1287"/>
                </a:lnTo>
                <a:lnTo>
                  <a:pt x="930" y="1305"/>
                </a:lnTo>
                <a:lnTo>
                  <a:pt x="944" y="1324"/>
                </a:lnTo>
                <a:lnTo>
                  <a:pt x="958" y="1344"/>
                </a:lnTo>
                <a:lnTo>
                  <a:pt x="976" y="1363"/>
                </a:lnTo>
                <a:lnTo>
                  <a:pt x="997" y="1383"/>
                </a:lnTo>
                <a:lnTo>
                  <a:pt x="1009" y="1392"/>
                </a:lnTo>
                <a:lnTo>
                  <a:pt x="1021" y="1402"/>
                </a:lnTo>
                <a:lnTo>
                  <a:pt x="1033" y="1410"/>
                </a:lnTo>
                <a:lnTo>
                  <a:pt x="1047" y="1418"/>
                </a:lnTo>
                <a:lnTo>
                  <a:pt x="1061" y="1425"/>
                </a:lnTo>
                <a:lnTo>
                  <a:pt x="1077" y="1431"/>
                </a:lnTo>
                <a:lnTo>
                  <a:pt x="1093" y="1437"/>
                </a:lnTo>
                <a:lnTo>
                  <a:pt x="1110" y="1442"/>
                </a:lnTo>
                <a:lnTo>
                  <a:pt x="1128" y="1446"/>
                </a:lnTo>
                <a:lnTo>
                  <a:pt x="1146" y="1449"/>
                </a:lnTo>
                <a:lnTo>
                  <a:pt x="1166" y="1450"/>
                </a:lnTo>
                <a:lnTo>
                  <a:pt x="1186" y="1451"/>
                </a:lnTo>
                <a:lnTo>
                  <a:pt x="1186" y="1451"/>
                </a:lnTo>
                <a:lnTo>
                  <a:pt x="1207" y="1450"/>
                </a:lnTo>
                <a:lnTo>
                  <a:pt x="1226" y="1448"/>
                </a:lnTo>
                <a:lnTo>
                  <a:pt x="1245" y="1444"/>
                </a:lnTo>
                <a:lnTo>
                  <a:pt x="1263" y="1439"/>
                </a:lnTo>
                <a:lnTo>
                  <a:pt x="1281" y="1433"/>
                </a:lnTo>
                <a:lnTo>
                  <a:pt x="1298" y="1426"/>
                </a:lnTo>
                <a:lnTo>
                  <a:pt x="1314" y="1416"/>
                </a:lnTo>
                <a:lnTo>
                  <a:pt x="1329" y="1407"/>
                </a:lnTo>
                <a:lnTo>
                  <a:pt x="1344" y="1397"/>
                </a:lnTo>
                <a:lnTo>
                  <a:pt x="1357" y="1385"/>
                </a:lnTo>
                <a:lnTo>
                  <a:pt x="1370" y="1373"/>
                </a:lnTo>
                <a:lnTo>
                  <a:pt x="1382" y="1360"/>
                </a:lnTo>
                <a:lnTo>
                  <a:pt x="1393" y="1347"/>
                </a:lnTo>
                <a:lnTo>
                  <a:pt x="1404" y="1332"/>
                </a:lnTo>
                <a:lnTo>
                  <a:pt x="1414" y="1318"/>
                </a:lnTo>
                <a:lnTo>
                  <a:pt x="1423" y="1303"/>
                </a:lnTo>
                <a:lnTo>
                  <a:pt x="1430" y="1288"/>
                </a:lnTo>
                <a:lnTo>
                  <a:pt x="1439" y="1272"/>
                </a:lnTo>
                <a:lnTo>
                  <a:pt x="1445" y="1257"/>
                </a:lnTo>
                <a:lnTo>
                  <a:pt x="1451" y="1241"/>
                </a:lnTo>
                <a:lnTo>
                  <a:pt x="1456" y="1225"/>
                </a:lnTo>
                <a:lnTo>
                  <a:pt x="1460" y="1210"/>
                </a:lnTo>
                <a:lnTo>
                  <a:pt x="1466" y="1180"/>
                </a:lnTo>
                <a:lnTo>
                  <a:pt x="1469" y="1164"/>
                </a:lnTo>
                <a:lnTo>
                  <a:pt x="1470" y="1150"/>
                </a:lnTo>
                <a:lnTo>
                  <a:pt x="1470" y="1136"/>
                </a:lnTo>
                <a:lnTo>
                  <a:pt x="1470" y="1123"/>
                </a:lnTo>
                <a:lnTo>
                  <a:pt x="1469" y="1110"/>
                </a:lnTo>
                <a:lnTo>
                  <a:pt x="1466" y="1099"/>
                </a:lnTo>
                <a:lnTo>
                  <a:pt x="1464" y="1087"/>
                </a:lnTo>
                <a:lnTo>
                  <a:pt x="1460" y="1078"/>
                </a:lnTo>
                <a:lnTo>
                  <a:pt x="1460" y="1078"/>
                </a:lnTo>
                <a:lnTo>
                  <a:pt x="1444" y="1041"/>
                </a:lnTo>
                <a:lnTo>
                  <a:pt x="1428" y="1010"/>
                </a:lnTo>
                <a:lnTo>
                  <a:pt x="1418" y="997"/>
                </a:lnTo>
                <a:lnTo>
                  <a:pt x="1410" y="984"/>
                </a:lnTo>
                <a:lnTo>
                  <a:pt x="1400" y="972"/>
                </a:lnTo>
                <a:lnTo>
                  <a:pt x="1392" y="961"/>
                </a:lnTo>
                <a:lnTo>
                  <a:pt x="1382" y="951"/>
                </a:lnTo>
                <a:lnTo>
                  <a:pt x="1373" y="942"/>
                </a:lnTo>
                <a:lnTo>
                  <a:pt x="1353" y="926"/>
                </a:lnTo>
                <a:lnTo>
                  <a:pt x="1333" y="913"/>
                </a:lnTo>
                <a:lnTo>
                  <a:pt x="1311" y="902"/>
                </a:lnTo>
                <a:lnTo>
                  <a:pt x="1311" y="902"/>
                </a:lnTo>
                <a:lnTo>
                  <a:pt x="1292" y="894"/>
                </a:lnTo>
                <a:lnTo>
                  <a:pt x="1277" y="888"/>
                </a:lnTo>
                <a:lnTo>
                  <a:pt x="1254" y="882"/>
                </a:lnTo>
                <a:lnTo>
                  <a:pt x="1242" y="879"/>
                </a:lnTo>
                <a:lnTo>
                  <a:pt x="1239" y="879"/>
                </a:lnTo>
                <a:lnTo>
                  <a:pt x="1239" y="879"/>
                </a:lnTo>
                <a:lnTo>
                  <a:pt x="1262" y="664"/>
                </a:lnTo>
                <a:lnTo>
                  <a:pt x="1262" y="664"/>
                </a:lnTo>
                <a:lnTo>
                  <a:pt x="1257" y="661"/>
                </a:lnTo>
                <a:lnTo>
                  <a:pt x="1249" y="656"/>
                </a:lnTo>
                <a:lnTo>
                  <a:pt x="1236" y="647"/>
                </a:lnTo>
                <a:lnTo>
                  <a:pt x="1213" y="634"/>
                </a:lnTo>
                <a:lnTo>
                  <a:pt x="1200" y="634"/>
                </a:lnTo>
                <a:lnTo>
                  <a:pt x="1200" y="634"/>
                </a:lnTo>
                <a:lnTo>
                  <a:pt x="1186" y="624"/>
                </a:lnTo>
                <a:lnTo>
                  <a:pt x="1176" y="618"/>
                </a:lnTo>
                <a:lnTo>
                  <a:pt x="1171" y="616"/>
                </a:lnTo>
                <a:lnTo>
                  <a:pt x="1166" y="615"/>
                </a:lnTo>
                <a:lnTo>
                  <a:pt x="1166" y="615"/>
                </a:lnTo>
                <a:lnTo>
                  <a:pt x="1150" y="612"/>
                </a:lnTo>
                <a:lnTo>
                  <a:pt x="1142" y="612"/>
                </a:lnTo>
                <a:lnTo>
                  <a:pt x="1134" y="615"/>
                </a:lnTo>
                <a:lnTo>
                  <a:pt x="1134" y="615"/>
                </a:lnTo>
                <a:lnTo>
                  <a:pt x="1123" y="617"/>
                </a:lnTo>
                <a:lnTo>
                  <a:pt x="1111" y="621"/>
                </a:lnTo>
                <a:lnTo>
                  <a:pt x="1090" y="624"/>
                </a:lnTo>
                <a:lnTo>
                  <a:pt x="1090" y="624"/>
                </a:lnTo>
                <a:lnTo>
                  <a:pt x="1067" y="628"/>
                </a:lnTo>
                <a:lnTo>
                  <a:pt x="1057" y="629"/>
                </a:lnTo>
                <a:lnTo>
                  <a:pt x="1051" y="632"/>
                </a:lnTo>
                <a:lnTo>
                  <a:pt x="1051" y="632"/>
                </a:lnTo>
                <a:lnTo>
                  <a:pt x="1047" y="634"/>
                </a:lnTo>
                <a:lnTo>
                  <a:pt x="1041" y="638"/>
                </a:lnTo>
                <a:lnTo>
                  <a:pt x="1041" y="638"/>
                </a:lnTo>
                <a:lnTo>
                  <a:pt x="1034" y="642"/>
                </a:lnTo>
                <a:lnTo>
                  <a:pt x="1031" y="645"/>
                </a:lnTo>
                <a:lnTo>
                  <a:pt x="1030" y="647"/>
                </a:lnTo>
                <a:lnTo>
                  <a:pt x="1034" y="658"/>
                </a:lnTo>
                <a:lnTo>
                  <a:pt x="1024" y="664"/>
                </a:lnTo>
                <a:lnTo>
                  <a:pt x="1043" y="859"/>
                </a:lnTo>
                <a:lnTo>
                  <a:pt x="1015" y="773"/>
                </a:lnTo>
                <a:lnTo>
                  <a:pt x="1015" y="773"/>
                </a:lnTo>
                <a:lnTo>
                  <a:pt x="1018" y="771"/>
                </a:lnTo>
                <a:lnTo>
                  <a:pt x="1021" y="769"/>
                </a:lnTo>
                <a:lnTo>
                  <a:pt x="1021" y="766"/>
                </a:lnTo>
                <a:lnTo>
                  <a:pt x="1021" y="766"/>
                </a:lnTo>
                <a:lnTo>
                  <a:pt x="1019" y="765"/>
                </a:lnTo>
                <a:lnTo>
                  <a:pt x="1018" y="763"/>
                </a:lnTo>
                <a:lnTo>
                  <a:pt x="1015" y="760"/>
                </a:lnTo>
                <a:lnTo>
                  <a:pt x="1015" y="760"/>
                </a:lnTo>
                <a:lnTo>
                  <a:pt x="1004" y="757"/>
                </a:lnTo>
                <a:lnTo>
                  <a:pt x="977" y="664"/>
                </a:lnTo>
                <a:lnTo>
                  <a:pt x="977" y="664"/>
                </a:lnTo>
                <a:lnTo>
                  <a:pt x="985" y="667"/>
                </a:lnTo>
                <a:lnTo>
                  <a:pt x="991" y="668"/>
                </a:lnTo>
                <a:lnTo>
                  <a:pt x="994" y="668"/>
                </a:lnTo>
                <a:lnTo>
                  <a:pt x="994" y="668"/>
                </a:lnTo>
                <a:lnTo>
                  <a:pt x="997" y="668"/>
                </a:lnTo>
                <a:lnTo>
                  <a:pt x="997" y="668"/>
                </a:lnTo>
                <a:lnTo>
                  <a:pt x="1001" y="658"/>
                </a:lnTo>
                <a:lnTo>
                  <a:pt x="1001" y="658"/>
                </a:lnTo>
                <a:lnTo>
                  <a:pt x="1003" y="650"/>
                </a:lnTo>
                <a:lnTo>
                  <a:pt x="1004" y="640"/>
                </a:lnTo>
                <a:lnTo>
                  <a:pt x="1004" y="615"/>
                </a:lnTo>
                <a:lnTo>
                  <a:pt x="1001" y="590"/>
                </a:lnTo>
                <a:lnTo>
                  <a:pt x="1000" y="579"/>
                </a:lnTo>
                <a:lnTo>
                  <a:pt x="998" y="572"/>
                </a:lnTo>
                <a:lnTo>
                  <a:pt x="998" y="572"/>
                </a:lnTo>
                <a:lnTo>
                  <a:pt x="988" y="552"/>
                </a:lnTo>
                <a:lnTo>
                  <a:pt x="985" y="545"/>
                </a:lnTo>
                <a:lnTo>
                  <a:pt x="985" y="545"/>
                </a:lnTo>
                <a:lnTo>
                  <a:pt x="975" y="542"/>
                </a:lnTo>
                <a:lnTo>
                  <a:pt x="969" y="538"/>
                </a:lnTo>
                <a:lnTo>
                  <a:pt x="964" y="536"/>
                </a:lnTo>
                <a:lnTo>
                  <a:pt x="964" y="536"/>
                </a:lnTo>
                <a:lnTo>
                  <a:pt x="964" y="532"/>
                </a:lnTo>
                <a:lnTo>
                  <a:pt x="963" y="526"/>
                </a:lnTo>
                <a:lnTo>
                  <a:pt x="962" y="524"/>
                </a:lnTo>
                <a:lnTo>
                  <a:pt x="959" y="520"/>
                </a:lnTo>
                <a:lnTo>
                  <a:pt x="956" y="516"/>
                </a:lnTo>
                <a:lnTo>
                  <a:pt x="951" y="513"/>
                </a:lnTo>
                <a:lnTo>
                  <a:pt x="951" y="513"/>
                </a:lnTo>
                <a:lnTo>
                  <a:pt x="941" y="507"/>
                </a:lnTo>
                <a:lnTo>
                  <a:pt x="934" y="506"/>
                </a:lnTo>
                <a:lnTo>
                  <a:pt x="930" y="506"/>
                </a:lnTo>
                <a:lnTo>
                  <a:pt x="928" y="506"/>
                </a:lnTo>
                <a:lnTo>
                  <a:pt x="928" y="506"/>
                </a:lnTo>
                <a:lnTo>
                  <a:pt x="926" y="509"/>
                </a:lnTo>
                <a:lnTo>
                  <a:pt x="923" y="512"/>
                </a:lnTo>
                <a:lnTo>
                  <a:pt x="922" y="513"/>
                </a:lnTo>
                <a:lnTo>
                  <a:pt x="922" y="513"/>
                </a:lnTo>
                <a:lnTo>
                  <a:pt x="910" y="513"/>
                </a:lnTo>
                <a:lnTo>
                  <a:pt x="902" y="514"/>
                </a:lnTo>
                <a:lnTo>
                  <a:pt x="896" y="515"/>
                </a:lnTo>
                <a:lnTo>
                  <a:pt x="896" y="515"/>
                </a:lnTo>
                <a:lnTo>
                  <a:pt x="888" y="516"/>
                </a:lnTo>
                <a:lnTo>
                  <a:pt x="879" y="518"/>
                </a:lnTo>
                <a:lnTo>
                  <a:pt x="866" y="519"/>
                </a:lnTo>
                <a:lnTo>
                  <a:pt x="866" y="519"/>
                </a:lnTo>
                <a:lnTo>
                  <a:pt x="828" y="497"/>
                </a:lnTo>
                <a:lnTo>
                  <a:pt x="780" y="469"/>
                </a:lnTo>
                <a:lnTo>
                  <a:pt x="766" y="460"/>
                </a:lnTo>
                <a:lnTo>
                  <a:pt x="766" y="460"/>
                </a:lnTo>
                <a:lnTo>
                  <a:pt x="825" y="427"/>
                </a:lnTo>
                <a:lnTo>
                  <a:pt x="855" y="411"/>
                </a:lnTo>
                <a:lnTo>
                  <a:pt x="893" y="411"/>
                </a:lnTo>
                <a:lnTo>
                  <a:pt x="893" y="411"/>
                </a:lnTo>
                <a:lnTo>
                  <a:pt x="899" y="409"/>
                </a:lnTo>
                <a:lnTo>
                  <a:pt x="908" y="406"/>
                </a:lnTo>
                <a:lnTo>
                  <a:pt x="922" y="401"/>
                </a:lnTo>
                <a:lnTo>
                  <a:pt x="922" y="401"/>
                </a:lnTo>
                <a:lnTo>
                  <a:pt x="928" y="397"/>
                </a:lnTo>
                <a:lnTo>
                  <a:pt x="936" y="393"/>
                </a:lnTo>
                <a:lnTo>
                  <a:pt x="944" y="385"/>
                </a:lnTo>
                <a:lnTo>
                  <a:pt x="946" y="382"/>
                </a:lnTo>
                <a:lnTo>
                  <a:pt x="946" y="382"/>
                </a:lnTo>
                <a:lnTo>
                  <a:pt x="947" y="377"/>
                </a:lnTo>
                <a:lnTo>
                  <a:pt x="951" y="371"/>
                </a:lnTo>
                <a:lnTo>
                  <a:pt x="956" y="363"/>
                </a:lnTo>
                <a:lnTo>
                  <a:pt x="956" y="353"/>
                </a:lnTo>
                <a:lnTo>
                  <a:pt x="983" y="316"/>
                </a:lnTo>
                <a:lnTo>
                  <a:pt x="979" y="306"/>
                </a:lnTo>
                <a:lnTo>
                  <a:pt x="935" y="282"/>
                </a:lnTo>
                <a:lnTo>
                  <a:pt x="903" y="334"/>
                </a:lnTo>
                <a:lnTo>
                  <a:pt x="903" y="334"/>
                </a:lnTo>
                <a:lnTo>
                  <a:pt x="869" y="343"/>
                </a:lnTo>
                <a:lnTo>
                  <a:pt x="869" y="343"/>
                </a:lnTo>
                <a:lnTo>
                  <a:pt x="866" y="346"/>
                </a:lnTo>
                <a:lnTo>
                  <a:pt x="862" y="349"/>
                </a:lnTo>
                <a:lnTo>
                  <a:pt x="852" y="360"/>
                </a:lnTo>
                <a:lnTo>
                  <a:pt x="840" y="377"/>
                </a:lnTo>
                <a:lnTo>
                  <a:pt x="783" y="401"/>
                </a:lnTo>
                <a:lnTo>
                  <a:pt x="706" y="420"/>
                </a:lnTo>
                <a:lnTo>
                  <a:pt x="664" y="393"/>
                </a:lnTo>
                <a:lnTo>
                  <a:pt x="664" y="393"/>
                </a:lnTo>
                <a:lnTo>
                  <a:pt x="635" y="335"/>
                </a:lnTo>
                <a:lnTo>
                  <a:pt x="605" y="274"/>
                </a:lnTo>
                <a:lnTo>
                  <a:pt x="605" y="274"/>
                </a:lnTo>
                <a:lnTo>
                  <a:pt x="605" y="270"/>
                </a:lnTo>
                <a:lnTo>
                  <a:pt x="606" y="264"/>
                </a:lnTo>
                <a:lnTo>
                  <a:pt x="608" y="258"/>
                </a:lnTo>
                <a:lnTo>
                  <a:pt x="611" y="247"/>
                </a:lnTo>
                <a:lnTo>
                  <a:pt x="614" y="228"/>
                </a:lnTo>
                <a:lnTo>
                  <a:pt x="614" y="228"/>
                </a:lnTo>
                <a:lnTo>
                  <a:pt x="618" y="229"/>
                </a:lnTo>
                <a:lnTo>
                  <a:pt x="625" y="230"/>
                </a:lnTo>
                <a:lnTo>
                  <a:pt x="635" y="229"/>
                </a:lnTo>
                <a:lnTo>
                  <a:pt x="640" y="229"/>
                </a:lnTo>
                <a:lnTo>
                  <a:pt x="643" y="227"/>
                </a:lnTo>
                <a:lnTo>
                  <a:pt x="643" y="227"/>
                </a:lnTo>
                <a:lnTo>
                  <a:pt x="649" y="223"/>
                </a:lnTo>
                <a:lnTo>
                  <a:pt x="654" y="222"/>
                </a:lnTo>
                <a:lnTo>
                  <a:pt x="655" y="221"/>
                </a:lnTo>
                <a:lnTo>
                  <a:pt x="656" y="218"/>
                </a:lnTo>
                <a:lnTo>
                  <a:pt x="656" y="214"/>
                </a:lnTo>
                <a:lnTo>
                  <a:pt x="656" y="214"/>
                </a:lnTo>
                <a:lnTo>
                  <a:pt x="656" y="210"/>
                </a:lnTo>
                <a:lnTo>
                  <a:pt x="658" y="209"/>
                </a:lnTo>
                <a:lnTo>
                  <a:pt x="661" y="205"/>
                </a:lnTo>
                <a:lnTo>
                  <a:pt x="666" y="201"/>
                </a:lnTo>
                <a:lnTo>
                  <a:pt x="668" y="199"/>
                </a:lnTo>
                <a:lnTo>
                  <a:pt x="670" y="195"/>
                </a:lnTo>
                <a:lnTo>
                  <a:pt x="670" y="195"/>
                </a:lnTo>
                <a:lnTo>
                  <a:pt x="674" y="180"/>
                </a:lnTo>
                <a:lnTo>
                  <a:pt x="677" y="175"/>
                </a:lnTo>
                <a:lnTo>
                  <a:pt x="677" y="175"/>
                </a:lnTo>
                <a:lnTo>
                  <a:pt x="679" y="170"/>
                </a:lnTo>
                <a:lnTo>
                  <a:pt x="682" y="165"/>
                </a:lnTo>
                <a:lnTo>
                  <a:pt x="683" y="162"/>
                </a:lnTo>
                <a:lnTo>
                  <a:pt x="683" y="162"/>
                </a:lnTo>
                <a:lnTo>
                  <a:pt x="680" y="157"/>
                </a:lnTo>
                <a:lnTo>
                  <a:pt x="676" y="147"/>
                </a:lnTo>
                <a:lnTo>
                  <a:pt x="667" y="137"/>
                </a:lnTo>
                <a:lnTo>
                  <a:pt x="676" y="108"/>
                </a:lnTo>
                <a:lnTo>
                  <a:pt x="676" y="108"/>
                </a:lnTo>
                <a:lnTo>
                  <a:pt x="708" y="111"/>
                </a:lnTo>
                <a:lnTo>
                  <a:pt x="730" y="113"/>
                </a:lnTo>
                <a:lnTo>
                  <a:pt x="736" y="113"/>
                </a:lnTo>
                <a:lnTo>
                  <a:pt x="738" y="113"/>
                </a:lnTo>
                <a:lnTo>
                  <a:pt x="738" y="111"/>
                </a:lnTo>
                <a:lnTo>
                  <a:pt x="738" y="111"/>
                </a:lnTo>
                <a:lnTo>
                  <a:pt x="736" y="109"/>
                </a:lnTo>
                <a:lnTo>
                  <a:pt x="731" y="105"/>
                </a:lnTo>
                <a:lnTo>
                  <a:pt x="714" y="95"/>
                </a:lnTo>
                <a:lnTo>
                  <a:pt x="696" y="83"/>
                </a:lnTo>
                <a:lnTo>
                  <a:pt x="688" y="77"/>
                </a:lnTo>
                <a:lnTo>
                  <a:pt x="680" y="71"/>
                </a:lnTo>
                <a:lnTo>
                  <a:pt x="680" y="71"/>
                </a:lnTo>
                <a:lnTo>
                  <a:pt x="672" y="42"/>
                </a:lnTo>
                <a:lnTo>
                  <a:pt x="667" y="27"/>
                </a:lnTo>
                <a:lnTo>
                  <a:pt x="664" y="21"/>
                </a:lnTo>
                <a:lnTo>
                  <a:pt x="661" y="19"/>
                </a:lnTo>
                <a:lnTo>
                  <a:pt x="661" y="19"/>
                </a:lnTo>
                <a:lnTo>
                  <a:pt x="649" y="14"/>
                </a:lnTo>
                <a:lnTo>
                  <a:pt x="630" y="8"/>
                </a:lnTo>
                <a:lnTo>
                  <a:pt x="610" y="2"/>
                </a:lnTo>
                <a:lnTo>
                  <a:pt x="602" y="1"/>
                </a:lnTo>
                <a:lnTo>
                  <a:pt x="596" y="1"/>
                </a:lnTo>
                <a:lnTo>
                  <a:pt x="596" y="1"/>
                </a:lnTo>
                <a:lnTo>
                  <a:pt x="588" y="1"/>
                </a:lnTo>
                <a:lnTo>
                  <a:pt x="578" y="0"/>
                </a:lnTo>
                <a:lnTo>
                  <a:pt x="569" y="0"/>
                </a:lnTo>
                <a:lnTo>
                  <a:pt x="563" y="0"/>
                </a:lnTo>
                <a:lnTo>
                  <a:pt x="558" y="2"/>
                </a:lnTo>
                <a:lnTo>
                  <a:pt x="558" y="2"/>
                </a:lnTo>
                <a:lnTo>
                  <a:pt x="536" y="12"/>
                </a:lnTo>
                <a:lnTo>
                  <a:pt x="528" y="15"/>
                </a:lnTo>
                <a:lnTo>
                  <a:pt x="522" y="20"/>
                </a:lnTo>
                <a:lnTo>
                  <a:pt x="522" y="20"/>
                </a:lnTo>
                <a:lnTo>
                  <a:pt x="519" y="22"/>
                </a:lnTo>
                <a:lnTo>
                  <a:pt x="516" y="28"/>
                </a:lnTo>
                <a:lnTo>
                  <a:pt x="506" y="46"/>
                </a:lnTo>
                <a:lnTo>
                  <a:pt x="494" y="73"/>
                </a:lnTo>
                <a:lnTo>
                  <a:pt x="494" y="73"/>
                </a:lnTo>
                <a:lnTo>
                  <a:pt x="487" y="93"/>
                </a:lnTo>
                <a:lnTo>
                  <a:pt x="482" y="105"/>
                </a:lnTo>
                <a:lnTo>
                  <a:pt x="482" y="110"/>
                </a:lnTo>
                <a:lnTo>
                  <a:pt x="482" y="113"/>
                </a:lnTo>
                <a:lnTo>
                  <a:pt x="482" y="113"/>
                </a:lnTo>
                <a:lnTo>
                  <a:pt x="488" y="116"/>
                </a:lnTo>
                <a:lnTo>
                  <a:pt x="492" y="119"/>
                </a:lnTo>
                <a:lnTo>
                  <a:pt x="499" y="145"/>
                </a:lnTo>
                <a:lnTo>
                  <a:pt x="509" y="155"/>
                </a:lnTo>
                <a:lnTo>
                  <a:pt x="509" y="155"/>
                </a:lnTo>
                <a:lnTo>
                  <a:pt x="504" y="159"/>
                </a:lnTo>
                <a:lnTo>
                  <a:pt x="495" y="165"/>
                </a:lnTo>
                <a:lnTo>
                  <a:pt x="495" y="165"/>
                </a:lnTo>
                <a:lnTo>
                  <a:pt x="491" y="168"/>
                </a:lnTo>
                <a:lnTo>
                  <a:pt x="488" y="170"/>
                </a:lnTo>
                <a:lnTo>
                  <a:pt x="486" y="175"/>
                </a:lnTo>
                <a:lnTo>
                  <a:pt x="476" y="194"/>
                </a:lnTo>
                <a:lnTo>
                  <a:pt x="476" y="194"/>
                </a:lnTo>
                <a:lnTo>
                  <a:pt x="470" y="204"/>
                </a:lnTo>
                <a:lnTo>
                  <a:pt x="465" y="211"/>
                </a:lnTo>
                <a:lnTo>
                  <a:pt x="459" y="218"/>
                </a:lnTo>
                <a:lnTo>
                  <a:pt x="459" y="218"/>
                </a:lnTo>
                <a:lnTo>
                  <a:pt x="452" y="222"/>
                </a:lnTo>
                <a:lnTo>
                  <a:pt x="444" y="226"/>
                </a:lnTo>
                <a:lnTo>
                  <a:pt x="435" y="232"/>
                </a:lnTo>
                <a:lnTo>
                  <a:pt x="431" y="236"/>
                </a:lnTo>
                <a:lnTo>
                  <a:pt x="426" y="241"/>
                </a:lnTo>
                <a:lnTo>
                  <a:pt x="426" y="241"/>
                </a:lnTo>
                <a:lnTo>
                  <a:pt x="423" y="245"/>
                </a:lnTo>
                <a:lnTo>
                  <a:pt x="421" y="252"/>
                </a:lnTo>
                <a:lnTo>
                  <a:pt x="414" y="272"/>
                </a:lnTo>
                <a:lnTo>
                  <a:pt x="398" y="326"/>
                </a:lnTo>
                <a:lnTo>
                  <a:pt x="384" y="382"/>
                </a:lnTo>
                <a:lnTo>
                  <a:pt x="376" y="413"/>
                </a:lnTo>
                <a:lnTo>
                  <a:pt x="376" y="413"/>
                </a:lnTo>
                <a:lnTo>
                  <a:pt x="370" y="478"/>
                </a:lnTo>
                <a:lnTo>
                  <a:pt x="367" y="518"/>
                </a:lnTo>
                <a:lnTo>
                  <a:pt x="367" y="542"/>
                </a:lnTo>
                <a:lnTo>
                  <a:pt x="367" y="542"/>
                </a:lnTo>
                <a:lnTo>
                  <a:pt x="367" y="552"/>
                </a:lnTo>
                <a:lnTo>
                  <a:pt x="366" y="563"/>
                </a:lnTo>
                <a:lnTo>
                  <a:pt x="366" y="570"/>
                </a:lnTo>
                <a:lnTo>
                  <a:pt x="367" y="575"/>
                </a:lnTo>
                <a:lnTo>
                  <a:pt x="367" y="575"/>
                </a:lnTo>
                <a:lnTo>
                  <a:pt x="369" y="576"/>
                </a:lnTo>
                <a:lnTo>
                  <a:pt x="373" y="578"/>
                </a:lnTo>
                <a:lnTo>
                  <a:pt x="376" y="579"/>
                </a:lnTo>
                <a:lnTo>
                  <a:pt x="376" y="579"/>
                </a:lnTo>
                <a:close/>
                <a:moveTo>
                  <a:pt x="578" y="459"/>
                </a:moveTo>
                <a:lnTo>
                  <a:pt x="584" y="445"/>
                </a:lnTo>
                <a:lnTo>
                  <a:pt x="584" y="445"/>
                </a:lnTo>
                <a:lnTo>
                  <a:pt x="611" y="461"/>
                </a:lnTo>
                <a:lnTo>
                  <a:pt x="638" y="474"/>
                </a:lnTo>
                <a:lnTo>
                  <a:pt x="671" y="489"/>
                </a:lnTo>
                <a:lnTo>
                  <a:pt x="671" y="489"/>
                </a:lnTo>
                <a:lnTo>
                  <a:pt x="692" y="497"/>
                </a:lnTo>
                <a:lnTo>
                  <a:pt x="697" y="498"/>
                </a:lnTo>
                <a:lnTo>
                  <a:pt x="701" y="498"/>
                </a:lnTo>
                <a:lnTo>
                  <a:pt x="705" y="497"/>
                </a:lnTo>
                <a:lnTo>
                  <a:pt x="709" y="497"/>
                </a:lnTo>
                <a:lnTo>
                  <a:pt x="717" y="499"/>
                </a:lnTo>
                <a:lnTo>
                  <a:pt x="717" y="499"/>
                </a:lnTo>
                <a:lnTo>
                  <a:pt x="729" y="503"/>
                </a:lnTo>
                <a:lnTo>
                  <a:pt x="742" y="508"/>
                </a:lnTo>
                <a:lnTo>
                  <a:pt x="768" y="521"/>
                </a:lnTo>
                <a:lnTo>
                  <a:pt x="790" y="533"/>
                </a:lnTo>
                <a:lnTo>
                  <a:pt x="799" y="539"/>
                </a:lnTo>
                <a:lnTo>
                  <a:pt x="799" y="539"/>
                </a:lnTo>
                <a:lnTo>
                  <a:pt x="793" y="544"/>
                </a:lnTo>
                <a:lnTo>
                  <a:pt x="790" y="549"/>
                </a:lnTo>
                <a:lnTo>
                  <a:pt x="790" y="552"/>
                </a:lnTo>
                <a:lnTo>
                  <a:pt x="790" y="555"/>
                </a:lnTo>
                <a:lnTo>
                  <a:pt x="790" y="555"/>
                </a:lnTo>
                <a:lnTo>
                  <a:pt x="791" y="557"/>
                </a:lnTo>
                <a:lnTo>
                  <a:pt x="796" y="558"/>
                </a:lnTo>
                <a:lnTo>
                  <a:pt x="807" y="560"/>
                </a:lnTo>
                <a:lnTo>
                  <a:pt x="829" y="558"/>
                </a:lnTo>
                <a:lnTo>
                  <a:pt x="836" y="558"/>
                </a:lnTo>
                <a:lnTo>
                  <a:pt x="843" y="568"/>
                </a:lnTo>
                <a:lnTo>
                  <a:pt x="843" y="568"/>
                </a:lnTo>
                <a:lnTo>
                  <a:pt x="839" y="578"/>
                </a:lnTo>
                <a:lnTo>
                  <a:pt x="832" y="592"/>
                </a:lnTo>
                <a:lnTo>
                  <a:pt x="832" y="592"/>
                </a:lnTo>
                <a:lnTo>
                  <a:pt x="831" y="597"/>
                </a:lnTo>
                <a:lnTo>
                  <a:pt x="831" y="599"/>
                </a:lnTo>
                <a:lnTo>
                  <a:pt x="832" y="600"/>
                </a:lnTo>
                <a:lnTo>
                  <a:pt x="832" y="602"/>
                </a:lnTo>
                <a:lnTo>
                  <a:pt x="832" y="602"/>
                </a:lnTo>
                <a:lnTo>
                  <a:pt x="839" y="598"/>
                </a:lnTo>
                <a:lnTo>
                  <a:pt x="845" y="594"/>
                </a:lnTo>
                <a:lnTo>
                  <a:pt x="849" y="592"/>
                </a:lnTo>
                <a:lnTo>
                  <a:pt x="849" y="592"/>
                </a:lnTo>
                <a:lnTo>
                  <a:pt x="854" y="588"/>
                </a:lnTo>
                <a:lnTo>
                  <a:pt x="858" y="586"/>
                </a:lnTo>
                <a:lnTo>
                  <a:pt x="869" y="581"/>
                </a:lnTo>
                <a:lnTo>
                  <a:pt x="869" y="581"/>
                </a:lnTo>
                <a:lnTo>
                  <a:pt x="875" y="578"/>
                </a:lnTo>
                <a:lnTo>
                  <a:pt x="879" y="575"/>
                </a:lnTo>
                <a:lnTo>
                  <a:pt x="879" y="575"/>
                </a:lnTo>
                <a:lnTo>
                  <a:pt x="881" y="575"/>
                </a:lnTo>
                <a:lnTo>
                  <a:pt x="882" y="576"/>
                </a:lnTo>
                <a:lnTo>
                  <a:pt x="885" y="579"/>
                </a:lnTo>
                <a:lnTo>
                  <a:pt x="892" y="594"/>
                </a:lnTo>
                <a:lnTo>
                  <a:pt x="892" y="594"/>
                </a:lnTo>
                <a:lnTo>
                  <a:pt x="882" y="599"/>
                </a:lnTo>
                <a:lnTo>
                  <a:pt x="874" y="604"/>
                </a:lnTo>
                <a:lnTo>
                  <a:pt x="869" y="608"/>
                </a:lnTo>
                <a:lnTo>
                  <a:pt x="869" y="608"/>
                </a:lnTo>
                <a:lnTo>
                  <a:pt x="867" y="611"/>
                </a:lnTo>
                <a:lnTo>
                  <a:pt x="866" y="614"/>
                </a:lnTo>
                <a:lnTo>
                  <a:pt x="866" y="617"/>
                </a:lnTo>
                <a:lnTo>
                  <a:pt x="866" y="621"/>
                </a:lnTo>
                <a:lnTo>
                  <a:pt x="866" y="621"/>
                </a:lnTo>
                <a:lnTo>
                  <a:pt x="866" y="622"/>
                </a:lnTo>
                <a:lnTo>
                  <a:pt x="867" y="622"/>
                </a:lnTo>
                <a:lnTo>
                  <a:pt x="870" y="622"/>
                </a:lnTo>
                <a:lnTo>
                  <a:pt x="879" y="617"/>
                </a:lnTo>
                <a:lnTo>
                  <a:pt x="888" y="612"/>
                </a:lnTo>
                <a:lnTo>
                  <a:pt x="891" y="611"/>
                </a:lnTo>
                <a:lnTo>
                  <a:pt x="892" y="611"/>
                </a:lnTo>
                <a:lnTo>
                  <a:pt x="892" y="611"/>
                </a:lnTo>
                <a:lnTo>
                  <a:pt x="892" y="612"/>
                </a:lnTo>
                <a:lnTo>
                  <a:pt x="894" y="612"/>
                </a:lnTo>
                <a:lnTo>
                  <a:pt x="899" y="612"/>
                </a:lnTo>
                <a:lnTo>
                  <a:pt x="911" y="608"/>
                </a:lnTo>
                <a:lnTo>
                  <a:pt x="911" y="608"/>
                </a:lnTo>
                <a:lnTo>
                  <a:pt x="914" y="606"/>
                </a:lnTo>
                <a:lnTo>
                  <a:pt x="916" y="605"/>
                </a:lnTo>
                <a:lnTo>
                  <a:pt x="916" y="602"/>
                </a:lnTo>
                <a:lnTo>
                  <a:pt x="916" y="599"/>
                </a:lnTo>
                <a:lnTo>
                  <a:pt x="915" y="598"/>
                </a:lnTo>
                <a:lnTo>
                  <a:pt x="915" y="598"/>
                </a:lnTo>
                <a:lnTo>
                  <a:pt x="924" y="592"/>
                </a:lnTo>
                <a:lnTo>
                  <a:pt x="924" y="592"/>
                </a:lnTo>
                <a:lnTo>
                  <a:pt x="928" y="588"/>
                </a:lnTo>
                <a:lnTo>
                  <a:pt x="930" y="585"/>
                </a:lnTo>
                <a:lnTo>
                  <a:pt x="935" y="572"/>
                </a:lnTo>
                <a:lnTo>
                  <a:pt x="935" y="572"/>
                </a:lnTo>
                <a:lnTo>
                  <a:pt x="936" y="568"/>
                </a:lnTo>
                <a:lnTo>
                  <a:pt x="936" y="566"/>
                </a:lnTo>
                <a:lnTo>
                  <a:pt x="935" y="563"/>
                </a:lnTo>
                <a:lnTo>
                  <a:pt x="935" y="562"/>
                </a:lnTo>
                <a:lnTo>
                  <a:pt x="933" y="562"/>
                </a:lnTo>
                <a:lnTo>
                  <a:pt x="932" y="562"/>
                </a:lnTo>
                <a:lnTo>
                  <a:pt x="928" y="549"/>
                </a:lnTo>
                <a:lnTo>
                  <a:pt x="948" y="545"/>
                </a:lnTo>
                <a:lnTo>
                  <a:pt x="948" y="545"/>
                </a:lnTo>
                <a:lnTo>
                  <a:pt x="948" y="551"/>
                </a:lnTo>
                <a:lnTo>
                  <a:pt x="948" y="566"/>
                </a:lnTo>
                <a:lnTo>
                  <a:pt x="948" y="566"/>
                </a:lnTo>
                <a:lnTo>
                  <a:pt x="948" y="573"/>
                </a:lnTo>
                <a:lnTo>
                  <a:pt x="951" y="580"/>
                </a:lnTo>
                <a:lnTo>
                  <a:pt x="958" y="594"/>
                </a:lnTo>
                <a:lnTo>
                  <a:pt x="958" y="594"/>
                </a:lnTo>
                <a:lnTo>
                  <a:pt x="962" y="602"/>
                </a:lnTo>
                <a:lnTo>
                  <a:pt x="965" y="605"/>
                </a:lnTo>
                <a:lnTo>
                  <a:pt x="969" y="608"/>
                </a:lnTo>
                <a:lnTo>
                  <a:pt x="971" y="608"/>
                </a:lnTo>
                <a:lnTo>
                  <a:pt x="971" y="608"/>
                </a:lnTo>
                <a:lnTo>
                  <a:pt x="971" y="609"/>
                </a:lnTo>
                <a:lnTo>
                  <a:pt x="971" y="609"/>
                </a:lnTo>
                <a:lnTo>
                  <a:pt x="969" y="610"/>
                </a:lnTo>
                <a:lnTo>
                  <a:pt x="964" y="614"/>
                </a:lnTo>
                <a:lnTo>
                  <a:pt x="958" y="618"/>
                </a:lnTo>
                <a:lnTo>
                  <a:pt x="958" y="618"/>
                </a:lnTo>
                <a:lnTo>
                  <a:pt x="953" y="623"/>
                </a:lnTo>
                <a:lnTo>
                  <a:pt x="951" y="627"/>
                </a:lnTo>
                <a:lnTo>
                  <a:pt x="951" y="633"/>
                </a:lnTo>
                <a:lnTo>
                  <a:pt x="951" y="641"/>
                </a:lnTo>
                <a:lnTo>
                  <a:pt x="951" y="641"/>
                </a:lnTo>
                <a:lnTo>
                  <a:pt x="953" y="651"/>
                </a:lnTo>
                <a:lnTo>
                  <a:pt x="957" y="659"/>
                </a:lnTo>
                <a:lnTo>
                  <a:pt x="959" y="669"/>
                </a:lnTo>
                <a:lnTo>
                  <a:pt x="962" y="681"/>
                </a:lnTo>
                <a:lnTo>
                  <a:pt x="962" y="681"/>
                </a:lnTo>
                <a:lnTo>
                  <a:pt x="964" y="700"/>
                </a:lnTo>
                <a:lnTo>
                  <a:pt x="970" y="727"/>
                </a:lnTo>
                <a:lnTo>
                  <a:pt x="977" y="760"/>
                </a:lnTo>
                <a:lnTo>
                  <a:pt x="975" y="766"/>
                </a:lnTo>
                <a:lnTo>
                  <a:pt x="981" y="773"/>
                </a:lnTo>
                <a:lnTo>
                  <a:pt x="981" y="773"/>
                </a:lnTo>
                <a:lnTo>
                  <a:pt x="983" y="778"/>
                </a:lnTo>
                <a:lnTo>
                  <a:pt x="986" y="782"/>
                </a:lnTo>
                <a:lnTo>
                  <a:pt x="988" y="783"/>
                </a:lnTo>
                <a:lnTo>
                  <a:pt x="988" y="783"/>
                </a:lnTo>
                <a:lnTo>
                  <a:pt x="967" y="807"/>
                </a:lnTo>
                <a:lnTo>
                  <a:pt x="916" y="859"/>
                </a:lnTo>
                <a:lnTo>
                  <a:pt x="866" y="909"/>
                </a:lnTo>
                <a:lnTo>
                  <a:pt x="843" y="932"/>
                </a:lnTo>
                <a:lnTo>
                  <a:pt x="843" y="932"/>
                </a:lnTo>
                <a:lnTo>
                  <a:pt x="855" y="904"/>
                </a:lnTo>
                <a:lnTo>
                  <a:pt x="863" y="884"/>
                </a:lnTo>
                <a:lnTo>
                  <a:pt x="869" y="870"/>
                </a:lnTo>
                <a:lnTo>
                  <a:pt x="869" y="870"/>
                </a:lnTo>
                <a:lnTo>
                  <a:pt x="872" y="850"/>
                </a:lnTo>
                <a:lnTo>
                  <a:pt x="875" y="822"/>
                </a:lnTo>
                <a:lnTo>
                  <a:pt x="878" y="794"/>
                </a:lnTo>
                <a:lnTo>
                  <a:pt x="879" y="779"/>
                </a:lnTo>
                <a:lnTo>
                  <a:pt x="879" y="779"/>
                </a:lnTo>
                <a:lnTo>
                  <a:pt x="874" y="772"/>
                </a:lnTo>
                <a:lnTo>
                  <a:pt x="864" y="755"/>
                </a:lnTo>
                <a:lnTo>
                  <a:pt x="851" y="739"/>
                </a:lnTo>
                <a:lnTo>
                  <a:pt x="845" y="733"/>
                </a:lnTo>
                <a:lnTo>
                  <a:pt x="839" y="727"/>
                </a:lnTo>
                <a:lnTo>
                  <a:pt x="839" y="727"/>
                </a:lnTo>
                <a:lnTo>
                  <a:pt x="827" y="722"/>
                </a:lnTo>
                <a:lnTo>
                  <a:pt x="804" y="712"/>
                </a:lnTo>
                <a:lnTo>
                  <a:pt x="743" y="689"/>
                </a:lnTo>
                <a:lnTo>
                  <a:pt x="684" y="668"/>
                </a:lnTo>
                <a:lnTo>
                  <a:pt x="664" y="659"/>
                </a:lnTo>
                <a:lnTo>
                  <a:pt x="654" y="655"/>
                </a:lnTo>
                <a:lnTo>
                  <a:pt x="654" y="655"/>
                </a:lnTo>
                <a:lnTo>
                  <a:pt x="650" y="650"/>
                </a:lnTo>
                <a:lnTo>
                  <a:pt x="647" y="647"/>
                </a:lnTo>
                <a:lnTo>
                  <a:pt x="644" y="645"/>
                </a:lnTo>
                <a:lnTo>
                  <a:pt x="641" y="641"/>
                </a:lnTo>
                <a:lnTo>
                  <a:pt x="641" y="641"/>
                </a:lnTo>
                <a:lnTo>
                  <a:pt x="634" y="628"/>
                </a:lnTo>
                <a:lnTo>
                  <a:pt x="624" y="611"/>
                </a:lnTo>
                <a:lnTo>
                  <a:pt x="624" y="611"/>
                </a:lnTo>
                <a:lnTo>
                  <a:pt x="618" y="602"/>
                </a:lnTo>
                <a:lnTo>
                  <a:pt x="610" y="592"/>
                </a:lnTo>
                <a:lnTo>
                  <a:pt x="602" y="581"/>
                </a:lnTo>
                <a:lnTo>
                  <a:pt x="600" y="576"/>
                </a:lnTo>
                <a:lnTo>
                  <a:pt x="598" y="572"/>
                </a:lnTo>
                <a:lnTo>
                  <a:pt x="598" y="572"/>
                </a:lnTo>
                <a:lnTo>
                  <a:pt x="596" y="568"/>
                </a:lnTo>
                <a:lnTo>
                  <a:pt x="595" y="564"/>
                </a:lnTo>
                <a:lnTo>
                  <a:pt x="590" y="562"/>
                </a:lnTo>
                <a:lnTo>
                  <a:pt x="587" y="561"/>
                </a:lnTo>
                <a:lnTo>
                  <a:pt x="584" y="558"/>
                </a:lnTo>
                <a:lnTo>
                  <a:pt x="584" y="558"/>
                </a:lnTo>
                <a:lnTo>
                  <a:pt x="580" y="544"/>
                </a:lnTo>
                <a:lnTo>
                  <a:pt x="577" y="534"/>
                </a:lnTo>
                <a:lnTo>
                  <a:pt x="575" y="526"/>
                </a:lnTo>
                <a:lnTo>
                  <a:pt x="575" y="526"/>
                </a:lnTo>
                <a:lnTo>
                  <a:pt x="575" y="510"/>
                </a:lnTo>
                <a:lnTo>
                  <a:pt x="576" y="489"/>
                </a:lnTo>
                <a:lnTo>
                  <a:pt x="578" y="459"/>
                </a:lnTo>
                <a:lnTo>
                  <a:pt x="578" y="459"/>
                </a:lnTo>
                <a:close/>
                <a:moveTo>
                  <a:pt x="727" y="846"/>
                </a:moveTo>
                <a:lnTo>
                  <a:pt x="727" y="846"/>
                </a:lnTo>
                <a:lnTo>
                  <a:pt x="724" y="879"/>
                </a:lnTo>
                <a:lnTo>
                  <a:pt x="721" y="907"/>
                </a:lnTo>
                <a:lnTo>
                  <a:pt x="719" y="919"/>
                </a:lnTo>
                <a:lnTo>
                  <a:pt x="717" y="928"/>
                </a:lnTo>
                <a:lnTo>
                  <a:pt x="717" y="928"/>
                </a:lnTo>
                <a:lnTo>
                  <a:pt x="713" y="945"/>
                </a:lnTo>
                <a:lnTo>
                  <a:pt x="711" y="961"/>
                </a:lnTo>
                <a:lnTo>
                  <a:pt x="708" y="974"/>
                </a:lnTo>
                <a:lnTo>
                  <a:pt x="707" y="981"/>
                </a:lnTo>
                <a:lnTo>
                  <a:pt x="707" y="981"/>
                </a:lnTo>
                <a:lnTo>
                  <a:pt x="700" y="1010"/>
                </a:lnTo>
                <a:lnTo>
                  <a:pt x="694" y="1034"/>
                </a:lnTo>
                <a:lnTo>
                  <a:pt x="677" y="1041"/>
                </a:lnTo>
                <a:lnTo>
                  <a:pt x="677" y="1041"/>
                </a:lnTo>
                <a:lnTo>
                  <a:pt x="680" y="993"/>
                </a:lnTo>
                <a:lnTo>
                  <a:pt x="682" y="959"/>
                </a:lnTo>
                <a:lnTo>
                  <a:pt x="682" y="945"/>
                </a:lnTo>
                <a:lnTo>
                  <a:pt x="680" y="938"/>
                </a:lnTo>
                <a:lnTo>
                  <a:pt x="680" y="938"/>
                </a:lnTo>
                <a:lnTo>
                  <a:pt x="661" y="879"/>
                </a:lnTo>
                <a:lnTo>
                  <a:pt x="661" y="879"/>
                </a:lnTo>
                <a:lnTo>
                  <a:pt x="656" y="865"/>
                </a:lnTo>
                <a:lnTo>
                  <a:pt x="652" y="849"/>
                </a:lnTo>
                <a:lnTo>
                  <a:pt x="648" y="830"/>
                </a:lnTo>
                <a:lnTo>
                  <a:pt x="727" y="846"/>
                </a:lnTo>
                <a:close/>
                <a:moveTo>
                  <a:pt x="1004" y="830"/>
                </a:moveTo>
                <a:lnTo>
                  <a:pt x="1004" y="830"/>
                </a:lnTo>
                <a:lnTo>
                  <a:pt x="902" y="951"/>
                </a:lnTo>
                <a:lnTo>
                  <a:pt x="902" y="951"/>
                </a:lnTo>
                <a:lnTo>
                  <a:pt x="832" y="1034"/>
                </a:lnTo>
                <a:lnTo>
                  <a:pt x="832" y="1034"/>
                </a:lnTo>
                <a:lnTo>
                  <a:pt x="834" y="1003"/>
                </a:lnTo>
                <a:lnTo>
                  <a:pt x="837" y="981"/>
                </a:lnTo>
                <a:lnTo>
                  <a:pt x="838" y="973"/>
                </a:lnTo>
                <a:lnTo>
                  <a:pt x="839" y="968"/>
                </a:lnTo>
                <a:lnTo>
                  <a:pt x="839" y="968"/>
                </a:lnTo>
                <a:lnTo>
                  <a:pt x="849" y="959"/>
                </a:lnTo>
                <a:lnTo>
                  <a:pt x="868" y="938"/>
                </a:lnTo>
                <a:lnTo>
                  <a:pt x="894" y="913"/>
                </a:lnTo>
                <a:lnTo>
                  <a:pt x="922" y="885"/>
                </a:lnTo>
                <a:lnTo>
                  <a:pt x="922" y="885"/>
                </a:lnTo>
                <a:lnTo>
                  <a:pt x="948" y="858"/>
                </a:lnTo>
                <a:lnTo>
                  <a:pt x="973" y="831"/>
                </a:lnTo>
                <a:lnTo>
                  <a:pt x="998" y="804"/>
                </a:lnTo>
                <a:lnTo>
                  <a:pt x="1004" y="830"/>
                </a:lnTo>
                <a:close/>
                <a:moveTo>
                  <a:pt x="535" y="1058"/>
                </a:moveTo>
                <a:lnTo>
                  <a:pt x="531" y="1111"/>
                </a:lnTo>
                <a:lnTo>
                  <a:pt x="531" y="1111"/>
                </a:lnTo>
                <a:lnTo>
                  <a:pt x="437" y="1111"/>
                </a:lnTo>
                <a:lnTo>
                  <a:pt x="370" y="1111"/>
                </a:lnTo>
                <a:lnTo>
                  <a:pt x="349" y="1111"/>
                </a:lnTo>
                <a:lnTo>
                  <a:pt x="340" y="1111"/>
                </a:lnTo>
                <a:lnTo>
                  <a:pt x="340" y="1111"/>
                </a:lnTo>
                <a:lnTo>
                  <a:pt x="350" y="1098"/>
                </a:lnTo>
                <a:lnTo>
                  <a:pt x="370" y="1074"/>
                </a:lnTo>
                <a:lnTo>
                  <a:pt x="399" y="1038"/>
                </a:lnTo>
                <a:lnTo>
                  <a:pt x="399" y="1038"/>
                </a:lnTo>
                <a:lnTo>
                  <a:pt x="411" y="1044"/>
                </a:lnTo>
                <a:lnTo>
                  <a:pt x="422" y="1049"/>
                </a:lnTo>
                <a:lnTo>
                  <a:pt x="433" y="1051"/>
                </a:lnTo>
                <a:lnTo>
                  <a:pt x="433" y="1051"/>
                </a:lnTo>
                <a:lnTo>
                  <a:pt x="455" y="1053"/>
                </a:lnTo>
                <a:lnTo>
                  <a:pt x="489" y="1055"/>
                </a:lnTo>
                <a:lnTo>
                  <a:pt x="535" y="1058"/>
                </a:lnTo>
                <a:lnTo>
                  <a:pt x="535" y="1058"/>
                </a:lnTo>
                <a:close/>
                <a:moveTo>
                  <a:pt x="1037" y="955"/>
                </a:moveTo>
                <a:lnTo>
                  <a:pt x="1037" y="955"/>
                </a:lnTo>
                <a:lnTo>
                  <a:pt x="1058" y="1004"/>
                </a:lnTo>
                <a:lnTo>
                  <a:pt x="1075" y="1041"/>
                </a:lnTo>
                <a:lnTo>
                  <a:pt x="1087" y="1068"/>
                </a:lnTo>
                <a:lnTo>
                  <a:pt x="1087" y="1068"/>
                </a:lnTo>
                <a:lnTo>
                  <a:pt x="1093" y="1078"/>
                </a:lnTo>
                <a:lnTo>
                  <a:pt x="1102" y="1088"/>
                </a:lnTo>
                <a:lnTo>
                  <a:pt x="1123" y="1112"/>
                </a:lnTo>
                <a:lnTo>
                  <a:pt x="1149" y="1140"/>
                </a:lnTo>
                <a:lnTo>
                  <a:pt x="1160" y="1160"/>
                </a:lnTo>
                <a:lnTo>
                  <a:pt x="1160" y="1160"/>
                </a:lnTo>
                <a:lnTo>
                  <a:pt x="1159" y="1163"/>
                </a:lnTo>
                <a:lnTo>
                  <a:pt x="1158" y="1168"/>
                </a:lnTo>
                <a:lnTo>
                  <a:pt x="1158" y="1175"/>
                </a:lnTo>
                <a:lnTo>
                  <a:pt x="1158" y="1180"/>
                </a:lnTo>
                <a:lnTo>
                  <a:pt x="1160" y="1183"/>
                </a:lnTo>
                <a:lnTo>
                  <a:pt x="1160" y="1183"/>
                </a:lnTo>
                <a:lnTo>
                  <a:pt x="1162" y="1187"/>
                </a:lnTo>
                <a:lnTo>
                  <a:pt x="1165" y="1189"/>
                </a:lnTo>
                <a:lnTo>
                  <a:pt x="1170" y="1190"/>
                </a:lnTo>
                <a:lnTo>
                  <a:pt x="1173" y="1190"/>
                </a:lnTo>
                <a:lnTo>
                  <a:pt x="1183" y="1189"/>
                </a:lnTo>
                <a:lnTo>
                  <a:pt x="1192" y="1187"/>
                </a:lnTo>
                <a:lnTo>
                  <a:pt x="1192" y="1187"/>
                </a:lnTo>
                <a:lnTo>
                  <a:pt x="1196" y="1184"/>
                </a:lnTo>
                <a:lnTo>
                  <a:pt x="1198" y="1183"/>
                </a:lnTo>
                <a:lnTo>
                  <a:pt x="1198" y="1181"/>
                </a:lnTo>
                <a:lnTo>
                  <a:pt x="1198" y="1178"/>
                </a:lnTo>
                <a:lnTo>
                  <a:pt x="1197" y="1175"/>
                </a:lnTo>
                <a:lnTo>
                  <a:pt x="1196" y="1174"/>
                </a:lnTo>
                <a:lnTo>
                  <a:pt x="1196" y="1174"/>
                </a:lnTo>
                <a:lnTo>
                  <a:pt x="1197" y="1076"/>
                </a:lnTo>
                <a:lnTo>
                  <a:pt x="1197" y="1009"/>
                </a:lnTo>
                <a:lnTo>
                  <a:pt x="1198" y="987"/>
                </a:lnTo>
                <a:lnTo>
                  <a:pt x="1200" y="979"/>
                </a:lnTo>
                <a:lnTo>
                  <a:pt x="1200" y="979"/>
                </a:lnTo>
                <a:lnTo>
                  <a:pt x="1202" y="979"/>
                </a:lnTo>
                <a:lnTo>
                  <a:pt x="1207" y="980"/>
                </a:lnTo>
                <a:lnTo>
                  <a:pt x="1213" y="981"/>
                </a:lnTo>
                <a:lnTo>
                  <a:pt x="1213" y="968"/>
                </a:lnTo>
                <a:lnTo>
                  <a:pt x="1213" y="968"/>
                </a:lnTo>
                <a:lnTo>
                  <a:pt x="1212" y="963"/>
                </a:lnTo>
                <a:lnTo>
                  <a:pt x="1210" y="959"/>
                </a:lnTo>
                <a:lnTo>
                  <a:pt x="1204" y="953"/>
                </a:lnTo>
                <a:lnTo>
                  <a:pt x="1196" y="942"/>
                </a:lnTo>
                <a:lnTo>
                  <a:pt x="1196" y="942"/>
                </a:lnTo>
                <a:lnTo>
                  <a:pt x="1191" y="936"/>
                </a:lnTo>
                <a:lnTo>
                  <a:pt x="1189" y="931"/>
                </a:lnTo>
                <a:lnTo>
                  <a:pt x="1188" y="927"/>
                </a:lnTo>
                <a:lnTo>
                  <a:pt x="1186" y="924"/>
                </a:lnTo>
                <a:lnTo>
                  <a:pt x="1188" y="920"/>
                </a:lnTo>
                <a:lnTo>
                  <a:pt x="1189" y="919"/>
                </a:lnTo>
                <a:lnTo>
                  <a:pt x="1189" y="919"/>
                </a:lnTo>
                <a:lnTo>
                  <a:pt x="1192" y="919"/>
                </a:lnTo>
                <a:lnTo>
                  <a:pt x="1202" y="919"/>
                </a:lnTo>
                <a:lnTo>
                  <a:pt x="1222" y="921"/>
                </a:lnTo>
                <a:lnTo>
                  <a:pt x="1255" y="928"/>
                </a:lnTo>
                <a:lnTo>
                  <a:pt x="1255" y="928"/>
                </a:lnTo>
                <a:lnTo>
                  <a:pt x="1275" y="935"/>
                </a:lnTo>
                <a:lnTo>
                  <a:pt x="1293" y="942"/>
                </a:lnTo>
                <a:lnTo>
                  <a:pt x="1311" y="951"/>
                </a:lnTo>
                <a:lnTo>
                  <a:pt x="1329" y="963"/>
                </a:lnTo>
                <a:lnTo>
                  <a:pt x="1347" y="978"/>
                </a:lnTo>
                <a:lnTo>
                  <a:pt x="1365" y="995"/>
                </a:lnTo>
                <a:lnTo>
                  <a:pt x="1385" y="1015"/>
                </a:lnTo>
                <a:lnTo>
                  <a:pt x="1404" y="1038"/>
                </a:lnTo>
                <a:lnTo>
                  <a:pt x="1404" y="1038"/>
                </a:lnTo>
                <a:lnTo>
                  <a:pt x="1414" y="1051"/>
                </a:lnTo>
                <a:lnTo>
                  <a:pt x="1420" y="1067"/>
                </a:lnTo>
                <a:lnTo>
                  <a:pt x="1424" y="1084"/>
                </a:lnTo>
                <a:lnTo>
                  <a:pt x="1428" y="1102"/>
                </a:lnTo>
                <a:lnTo>
                  <a:pt x="1429" y="1120"/>
                </a:lnTo>
                <a:lnTo>
                  <a:pt x="1429" y="1139"/>
                </a:lnTo>
                <a:lnTo>
                  <a:pt x="1428" y="1159"/>
                </a:lnTo>
                <a:lnTo>
                  <a:pt x="1424" y="1178"/>
                </a:lnTo>
                <a:lnTo>
                  <a:pt x="1421" y="1198"/>
                </a:lnTo>
                <a:lnTo>
                  <a:pt x="1416" y="1217"/>
                </a:lnTo>
                <a:lnTo>
                  <a:pt x="1410" y="1236"/>
                </a:lnTo>
                <a:lnTo>
                  <a:pt x="1404" y="1253"/>
                </a:lnTo>
                <a:lnTo>
                  <a:pt x="1397" y="1270"/>
                </a:lnTo>
                <a:lnTo>
                  <a:pt x="1390" y="1284"/>
                </a:lnTo>
                <a:lnTo>
                  <a:pt x="1382" y="1297"/>
                </a:lnTo>
                <a:lnTo>
                  <a:pt x="1374" y="1309"/>
                </a:lnTo>
                <a:lnTo>
                  <a:pt x="1374" y="1309"/>
                </a:lnTo>
                <a:lnTo>
                  <a:pt x="1367" y="1319"/>
                </a:lnTo>
                <a:lnTo>
                  <a:pt x="1357" y="1330"/>
                </a:lnTo>
                <a:lnTo>
                  <a:pt x="1346" y="1339"/>
                </a:lnTo>
                <a:lnTo>
                  <a:pt x="1335" y="1349"/>
                </a:lnTo>
                <a:lnTo>
                  <a:pt x="1323" y="1359"/>
                </a:lnTo>
                <a:lnTo>
                  <a:pt x="1310" y="1367"/>
                </a:lnTo>
                <a:lnTo>
                  <a:pt x="1297" y="1376"/>
                </a:lnTo>
                <a:lnTo>
                  <a:pt x="1283" y="1384"/>
                </a:lnTo>
                <a:lnTo>
                  <a:pt x="1268" y="1391"/>
                </a:lnTo>
                <a:lnTo>
                  <a:pt x="1253" y="1397"/>
                </a:lnTo>
                <a:lnTo>
                  <a:pt x="1238" y="1402"/>
                </a:lnTo>
                <a:lnTo>
                  <a:pt x="1222" y="1407"/>
                </a:lnTo>
                <a:lnTo>
                  <a:pt x="1207" y="1410"/>
                </a:lnTo>
                <a:lnTo>
                  <a:pt x="1191" y="1412"/>
                </a:lnTo>
                <a:lnTo>
                  <a:pt x="1176" y="1413"/>
                </a:lnTo>
                <a:lnTo>
                  <a:pt x="1160" y="1412"/>
                </a:lnTo>
                <a:lnTo>
                  <a:pt x="1160" y="1412"/>
                </a:lnTo>
                <a:lnTo>
                  <a:pt x="1144" y="1409"/>
                </a:lnTo>
                <a:lnTo>
                  <a:pt x="1130" y="1406"/>
                </a:lnTo>
                <a:lnTo>
                  <a:pt x="1114" y="1402"/>
                </a:lnTo>
                <a:lnTo>
                  <a:pt x="1101" y="1397"/>
                </a:lnTo>
                <a:lnTo>
                  <a:pt x="1087" y="1391"/>
                </a:lnTo>
                <a:lnTo>
                  <a:pt x="1073" y="1384"/>
                </a:lnTo>
                <a:lnTo>
                  <a:pt x="1061" y="1377"/>
                </a:lnTo>
                <a:lnTo>
                  <a:pt x="1048" y="1370"/>
                </a:lnTo>
                <a:lnTo>
                  <a:pt x="1025" y="1351"/>
                </a:lnTo>
                <a:lnTo>
                  <a:pt x="1004" y="1333"/>
                </a:lnTo>
                <a:lnTo>
                  <a:pt x="985" y="1313"/>
                </a:lnTo>
                <a:lnTo>
                  <a:pt x="968" y="1293"/>
                </a:lnTo>
                <a:lnTo>
                  <a:pt x="968" y="1293"/>
                </a:lnTo>
                <a:lnTo>
                  <a:pt x="960" y="1282"/>
                </a:lnTo>
                <a:lnTo>
                  <a:pt x="954" y="1270"/>
                </a:lnTo>
                <a:lnTo>
                  <a:pt x="950" y="1257"/>
                </a:lnTo>
                <a:lnTo>
                  <a:pt x="947" y="1242"/>
                </a:lnTo>
                <a:lnTo>
                  <a:pt x="944" y="1229"/>
                </a:lnTo>
                <a:lnTo>
                  <a:pt x="942" y="1213"/>
                </a:lnTo>
                <a:lnTo>
                  <a:pt x="941" y="1184"/>
                </a:lnTo>
                <a:lnTo>
                  <a:pt x="942" y="1156"/>
                </a:lnTo>
                <a:lnTo>
                  <a:pt x="945" y="1128"/>
                </a:lnTo>
                <a:lnTo>
                  <a:pt x="948" y="1105"/>
                </a:lnTo>
                <a:lnTo>
                  <a:pt x="951" y="1087"/>
                </a:lnTo>
                <a:lnTo>
                  <a:pt x="951" y="1087"/>
                </a:lnTo>
                <a:lnTo>
                  <a:pt x="954" y="1076"/>
                </a:lnTo>
                <a:lnTo>
                  <a:pt x="958" y="1064"/>
                </a:lnTo>
                <a:lnTo>
                  <a:pt x="963" y="1053"/>
                </a:lnTo>
                <a:lnTo>
                  <a:pt x="969" y="1041"/>
                </a:lnTo>
                <a:lnTo>
                  <a:pt x="983" y="1019"/>
                </a:lnTo>
                <a:lnTo>
                  <a:pt x="998" y="998"/>
                </a:lnTo>
                <a:lnTo>
                  <a:pt x="1012" y="980"/>
                </a:lnTo>
                <a:lnTo>
                  <a:pt x="1025" y="967"/>
                </a:lnTo>
                <a:lnTo>
                  <a:pt x="1034" y="957"/>
                </a:lnTo>
                <a:lnTo>
                  <a:pt x="1037" y="955"/>
                </a:lnTo>
                <a:lnTo>
                  <a:pt x="1037" y="955"/>
                </a:lnTo>
                <a:close/>
                <a:moveTo>
                  <a:pt x="50" y="1177"/>
                </a:moveTo>
                <a:lnTo>
                  <a:pt x="50" y="1177"/>
                </a:lnTo>
                <a:lnTo>
                  <a:pt x="122" y="1183"/>
                </a:lnTo>
                <a:lnTo>
                  <a:pt x="173" y="1188"/>
                </a:lnTo>
                <a:lnTo>
                  <a:pt x="199" y="1190"/>
                </a:lnTo>
                <a:lnTo>
                  <a:pt x="199" y="1190"/>
                </a:lnTo>
                <a:lnTo>
                  <a:pt x="200" y="1190"/>
                </a:lnTo>
                <a:lnTo>
                  <a:pt x="200" y="1190"/>
                </a:lnTo>
                <a:lnTo>
                  <a:pt x="200" y="1194"/>
                </a:lnTo>
                <a:lnTo>
                  <a:pt x="202" y="1198"/>
                </a:lnTo>
                <a:lnTo>
                  <a:pt x="205" y="1201"/>
                </a:lnTo>
                <a:lnTo>
                  <a:pt x="211" y="1205"/>
                </a:lnTo>
                <a:lnTo>
                  <a:pt x="218" y="1210"/>
                </a:lnTo>
                <a:lnTo>
                  <a:pt x="218" y="1210"/>
                </a:lnTo>
                <a:lnTo>
                  <a:pt x="239" y="1222"/>
                </a:lnTo>
                <a:lnTo>
                  <a:pt x="245" y="1223"/>
                </a:lnTo>
                <a:lnTo>
                  <a:pt x="254" y="1223"/>
                </a:lnTo>
                <a:lnTo>
                  <a:pt x="254" y="1223"/>
                </a:lnTo>
                <a:lnTo>
                  <a:pt x="271" y="1224"/>
                </a:lnTo>
                <a:lnTo>
                  <a:pt x="277" y="1224"/>
                </a:lnTo>
                <a:lnTo>
                  <a:pt x="284" y="1223"/>
                </a:lnTo>
                <a:lnTo>
                  <a:pt x="284" y="1223"/>
                </a:lnTo>
                <a:lnTo>
                  <a:pt x="295" y="1222"/>
                </a:lnTo>
                <a:lnTo>
                  <a:pt x="296" y="1221"/>
                </a:lnTo>
                <a:lnTo>
                  <a:pt x="297" y="1217"/>
                </a:lnTo>
                <a:lnTo>
                  <a:pt x="297" y="1217"/>
                </a:lnTo>
                <a:lnTo>
                  <a:pt x="298" y="1212"/>
                </a:lnTo>
                <a:lnTo>
                  <a:pt x="298" y="1207"/>
                </a:lnTo>
                <a:lnTo>
                  <a:pt x="297" y="1204"/>
                </a:lnTo>
                <a:lnTo>
                  <a:pt x="512" y="1259"/>
                </a:lnTo>
                <a:lnTo>
                  <a:pt x="512" y="1259"/>
                </a:lnTo>
                <a:lnTo>
                  <a:pt x="509" y="1266"/>
                </a:lnTo>
                <a:lnTo>
                  <a:pt x="499" y="1283"/>
                </a:lnTo>
                <a:lnTo>
                  <a:pt x="492" y="1294"/>
                </a:lnTo>
                <a:lnTo>
                  <a:pt x="483" y="1307"/>
                </a:lnTo>
                <a:lnTo>
                  <a:pt x="473" y="1320"/>
                </a:lnTo>
                <a:lnTo>
                  <a:pt x="459" y="1333"/>
                </a:lnTo>
                <a:lnTo>
                  <a:pt x="445" y="1348"/>
                </a:lnTo>
                <a:lnTo>
                  <a:pt x="428" y="1360"/>
                </a:lnTo>
                <a:lnTo>
                  <a:pt x="410" y="1373"/>
                </a:lnTo>
                <a:lnTo>
                  <a:pt x="388" y="1383"/>
                </a:lnTo>
                <a:lnTo>
                  <a:pt x="366" y="1392"/>
                </a:lnTo>
                <a:lnTo>
                  <a:pt x="354" y="1395"/>
                </a:lnTo>
                <a:lnTo>
                  <a:pt x="340" y="1398"/>
                </a:lnTo>
                <a:lnTo>
                  <a:pt x="327" y="1400"/>
                </a:lnTo>
                <a:lnTo>
                  <a:pt x="314" y="1402"/>
                </a:lnTo>
                <a:lnTo>
                  <a:pt x="300" y="1402"/>
                </a:lnTo>
                <a:lnTo>
                  <a:pt x="284" y="1402"/>
                </a:lnTo>
                <a:lnTo>
                  <a:pt x="284" y="1402"/>
                </a:lnTo>
                <a:lnTo>
                  <a:pt x="255" y="1398"/>
                </a:lnTo>
                <a:lnTo>
                  <a:pt x="227" y="1394"/>
                </a:lnTo>
                <a:lnTo>
                  <a:pt x="203" y="1386"/>
                </a:lnTo>
                <a:lnTo>
                  <a:pt x="182" y="1378"/>
                </a:lnTo>
                <a:lnTo>
                  <a:pt x="161" y="1368"/>
                </a:lnTo>
                <a:lnTo>
                  <a:pt x="144" y="1357"/>
                </a:lnTo>
                <a:lnTo>
                  <a:pt x="129" y="1347"/>
                </a:lnTo>
                <a:lnTo>
                  <a:pt x="114" y="1335"/>
                </a:lnTo>
                <a:lnTo>
                  <a:pt x="102" y="1323"/>
                </a:lnTo>
                <a:lnTo>
                  <a:pt x="93" y="1309"/>
                </a:lnTo>
                <a:lnTo>
                  <a:pt x="83" y="1299"/>
                </a:lnTo>
                <a:lnTo>
                  <a:pt x="76" y="1288"/>
                </a:lnTo>
                <a:lnTo>
                  <a:pt x="65" y="1269"/>
                </a:lnTo>
                <a:lnTo>
                  <a:pt x="59" y="1257"/>
                </a:lnTo>
                <a:lnTo>
                  <a:pt x="59" y="1257"/>
                </a:lnTo>
                <a:lnTo>
                  <a:pt x="54" y="1246"/>
                </a:lnTo>
                <a:lnTo>
                  <a:pt x="51" y="1234"/>
                </a:lnTo>
                <a:lnTo>
                  <a:pt x="44" y="1207"/>
                </a:lnTo>
                <a:lnTo>
                  <a:pt x="36" y="1177"/>
                </a:lnTo>
                <a:lnTo>
                  <a:pt x="50" y="1177"/>
                </a:lnTo>
                <a:close/>
                <a:moveTo>
                  <a:pt x="40" y="1153"/>
                </a:moveTo>
                <a:lnTo>
                  <a:pt x="188" y="1166"/>
                </a:lnTo>
                <a:lnTo>
                  <a:pt x="195" y="1177"/>
                </a:lnTo>
                <a:lnTo>
                  <a:pt x="40" y="1164"/>
                </a:lnTo>
                <a:lnTo>
                  <a:pt x="40" y="1153"/>
                </a:lnTo>
                <a:close/>
                <a:moveTo>
                  <a:pt x="178" y="1153"/>
                </a:moveTo>
                <a:lnTo>
                  <a:pt x="42" y="1140"/>
                </a:lnTo>
                <a:lnTo>
                  <a:pt x="42" y="1140"/>
                </a:lnTo>
                <a:lnTo>
                  <a:pt x="44" y="1136"/>
                </a:lnTo>
                <a:lnTo>
                  <a:pt x="45" y="1127"/>
                </a:lnTo>
                <a:lnTo>
                  <a:pt x="48" y="1109"/>
                </a:lnTo>
                <a:lnTo>
                  <a:pt x="56" y="1085"/>
                </a:lnTo>
                <a:lnTo>
                  <a:pt x="56" y="1085"/>
                </a:lnTo>
                <a:lnTo>
                  <a:pt x="65" y="1061"/>
                </a:lnTo>
                <a:lnTo>
                  <a:pt x="71" y="1045"/>
                </a:lnTo>
                <a:lnTo>
                  <a:pt x="76" y="1034"/>
                </a:lnTo>
                <a:lnTo>
                  <a:pt x="248" y="1127"/>
                </a:lnTo>
                <a:lnTo>
                  <a:pt x="244" y="1144"/>
                </a:lnTo>
                <a:lnTo>
                  <a:pt x="212" y="1144"/>
                </a:lnTo>
                <a:lnTo>
                  <a:pt x="199" y="1147"/>
                </a:lnTo>
                <a:lnTo>
                  <a:pt x="199" y="1147"/>
                </a:lnTo>
                <a:lnTo>
                  <a:pt x="191" y="1139"/>
                </a:lnTo>
                <a:lnTo>
                  <a:pt x="185" y="1134"/>
                </a:lnTo>
                <a:lnTo>
                  <a:pt x="182" y="1132"/>
                </a:lnTo>
                <a:lnTo>
                  <a:pt x="178" y="1130"/>
                </a:lnTo>
                <a:lnTo>
                  <a:pt x="178" y="1130"/>
                </a:lnTo>
                <a:lnTo>
                  <a:pt x="172" y="1130"/>
                </a:lnTo>
                <a:lnTo>
                  <a:pt x="167" y="1130"/>
                </a:lnTo>
                <a:lnTo>
                  <a:pt x="164" y="1133"/>
                </a:lnTo>
                <a:lnTo>
                  <a:pt x="161" y="1134"/>
                </a:lnTo>
                <a:lnTo>
                  <a:pt x="161" y="1134"/>
                </a:lnTo>
                <a:lnTo>
                  <a:pt x="165" y="1138"/>
                </a:lnTo>
                <a:lnTo>
                  <a:pt x="170" y="1145"/>
                </a:lnTo>
                <a:lnTo>
                  <a:pt x="178" y="1153"/>
                </a:lnTo>
                <a:lnTo>
                  <a:pt x="178" y="1153"/>
                </a:lnTo>
                <a:close/>
                <a:moveTo>
                  <a:pt x="257" y="1117"/>
                </a:moveTo>
                <a:lnTo>
                  <a:pt x="86" y="1015"/>
                </a:lnTo>
                <a:lnTo>
                  <a:pt x="86" y="1015"/>
                </a:lnTo>
                <a:lnTo>
                  <a:pt x="90" y="1009"/>
                </a:lnTo>
                <a:lnTo>
                  <a:pt x="102" y="993"/>
                </a:lnTo>
                <a:lnTo>
                  <a:pt x="119" y="973"/>
                </a:lnTo>
                <a:lnTo>
                  <a:pt x="130" y="962"/>
                </a:lnTo>
                <a:lnTo>
                  <a:pt x="142" y="951"/>
                </a:lnTo>
                <a:lnTo>
                  <a:pt x="142" y="951"/>
                </a:lnTo>
                <a:lnTo>
                  <a:pt x="154" y="943"/>
                </a:lnTo>
                <a:lnTo>
                  <a:pt x="167" y="936"/>
                </a:lnTo>
                <a:lnTo>
                  <a:pt x="179" y="930"/>
                </a:lnTo>
                <a:lnTo>
                  <a:pt x="190" y="924"/>
                </a:lnTo>
                <a:lnTo>
                  <a:pt x="208" y="918"/>
                </a:lnTo>
                <a:lnTo>
                  <a:pt x="214" y="915"/>
                </a:lnTo>
                <a:lnTo>
                  <a:pt x="271" y="1111"/>
                </a:lnTo>
                <a:lnTo>
                  <a:pt x="257" y="1117"/>
                </a:lnTo>
                <a:close/>
                <a:moveTo>
                  <a:pt x="307" y="1098"/>
                </a:moveTo>
                <a:lnTo>
                  <a:pt x="307" y="1098"/>
                </a:lnTo>
                <a:lnTo>
                  <a:pt x="298" y="1097"/>
                </a:lnTo>
                <a:lnTo>
                  <a:pt x="291" y="1097"/>
                </a:lnTo>
                <a:lnTo>
                  <a:pt x="287" y="1098"/>
                </a:lnTo>
                <a:lnTo>
                  <a:pt x="287" y="1098"/>
                </a:lnTo>
                <a:lnTo>
                  <a:pt x="284" y="1090"/>
                </a:lnTo>
                <a:lnTo>
                  <a:pt x="278" y="1069"/>
                </a:lnTo>
                <a:lnTo>
                  <a:pt x="260" y="1005"/>
                </a:lnTo>
                <a:lnTo>
                  <a:pt x="235" y="912"/>
                </a:lnTo>
                <a:lnTo>
                  <a:pt x="235" y="912"/>
                </a:lnTo>
                <a:lnTo>
                  <a:pt x="236" y="912"/>
                </a:lnTo>
                <a:lnTo>
                  <a:pt x="241" y="908"/>
                </a:lnTo>
                <a:lnTo>
                  <a:pt x="250" y="906"/>
                </a:lnTo>
                <a:lnTo>
                  <a:pt x="267" y="902"/>
                </a:lnTo>
                <a:lnTo>
                  <a:pt x="267" y="902"/>
                </a:lnTo>
                <a:lnTo>
                  <a:pt x="290" y="901"/>
                </a:lnTo>
                <a:lnTo>
                  <a:pt x="312" y="901"/>
                </a:lnTo>
                <a:lnTo>
                  <a:pt x="333" y="902"/>
                </a:lnTo>
                <a:lnTo>
                  <a:pt x="333" y="902"/>
                </a:lnTo>
                <a:lnTo>
                  <a:pt x="334" y="912"/>
                </a:lnTo>
                <a:lnTo>
                  <a:pt x="337" y="933"/>
                </a:lnTo>
                <a:lnTo>
                  <a:pt x="339" y="948"/>
                </a:lnTo>
                <a:lnTo>
                  <a:pt x="343" y="962"/>
                </a:lnTo>
                <a:lnTo>
                  <a:pt x="348" y="978"/>
                </a:lnTo>
                <a:lnTo>
                  <a:pt x="354" y="992"/>
                </a:lnTo>
                <a:lnTo>
                  <a:pt x="354" y="992"/>
                </a:lnTo>
                <a:lnTo>
                  <a:pt x="361" y="1007"/>
                </a:lnTo>
                <a:lnTo>
                  <a:pt x="367" y="1015"/>
                </a:lnTo>
                <a:lnTo>
                  <a:pt x="370" y="1019"/>
                </a:lnTo>
                <a:lnTo>
                  <a:pt x="373" y="1020"/>
                </a:lnTo>
                <a:lnTo>
                  <a:pt x="307" y="1098"/>
                </a:lnTo>
                <a:close/>
                <a:moveTo>
                  <a:pt x="373" y="1019"/>
                </a:moveTo>
                <a:lnTo>
                  <a:pt x="373" y="1019"/>
                </a:lnTo>
                <a:lnTo>
                  <a:pt x="373" y="1020"/>
                </a:lnTo>
                <a:lnTo>
                  <a:pt x="373" y="1019"/>
                </a:lnTo>
                <a:close/>
                <a:moveTo>
                  <a:pt x="518" y="909"/>
                </a:moveTo>
                <a:lnTo>
                  <a:pt x="518" y="909"/>
                </a:lnTo>
                <a:lnTo>
                  <a:pt x="527" y="904"/>
                </a:lnTo>
                <a:lnTo>
                  <a:pt x="531" y="902"/>
                </a:lnTo>
                <a:lnTo>
                  <a:pt x="531" y="902"/>
                </a:lnTo>
                <a:lnTo>
                  <a:pt x="535" y="906"/>
                </a:lnTo>
                <a:lnTo>
                  <a:pt x="542" y="912"/>
                </a:lnTo>
                <a:lnTo>
                  <a:pt x="542" y="912"/>
                </a:lnTo>
                <a:lnTo>
                  <a:pt x="543" y="915"/>
                </a:lnTo>
                <a:lnTo>
                  <a:pt x="543" y="921"/>
                </a:lnTo>
                <a:lnTo>
                  <a:pt x="542" y="939"/>
                </a:lnTo>
                <a:lnTo>
                  <a:pt x="541" y="955"/>
                </a:lnTo>
                <a:lnTo>
                  <a:pt x="540" y="961"/>
                </a:lnTo>
                <a:lnTo>
                  <a:pt x="539" y="962"/>
                </a:lnTo>
                <a:lnTo>
                  <a:pt x="539" y="962"/>
                </a:lnTo>
                <a:lnTo>
                  <a:pt x="505" y="919"/>
                </a:lnTo>
                <a:lnTo>
                  <a:pt x="518" y="909"/>
                </a:lnTo>
                <a:close/>
                <a:moveTo>
                  <a:pt x="505" y="876"/>
                </a:moveTo>
                <a:lnTo>
                  <a:pt x="492" y="889"/>
                </a:lnTo>
                <a:lnTo>
                  <a:pt x="465" y="889"/>
                </a:lnTo>
                <a:lnTo>
                  <a:pt x="443" y="872"/>
                </a:lnTo>
                <a:lnTo>
                  <a:pt x="505" y="87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8C381ADC-6CA7-41E4-81E6-C7B19FDBD4CA}"/>
              </a:ext>
            </a:extLst>
          </p:cNvPr>
          <p:cNvSpPr>
            <a:spLocks noEditPoints="1"/>
          </p:cNvSpPr>
          <p:nvPr/>
        </p:nvSpPr>
        <p:spPr bwMode="auto">
          <a:xfrm>
            <a:off x="3646453" y="3671940"/>
            <a:ext cx="2613094" cy="2694518"/>
          </a:xfrm>
          <a:custGeom>
            <a:avLst/>
            <a:gdLst>
              <a:gd name="T0" fmla="*/ 706 w 1380"/>
              <a:gd name="T1" fmla="*/ 29 h 1423"/>
              <a:gd name="T2" fmla="*/ 618 w 1380"/>
              <a:gd name="T3" fmla="*/ 7 h 1423"/>
              <a:gd name="T4" fmla="*/ 523 w 1380"/>
              <a:gd name="T5" fmla="*/ 95 h 1423"/>
              <a:gd name="T6" fmla="*/ 562 w 1380"/>
              <a:gd name="T7" fmla="*/ 153 h 1423"/>
              <a:gd name="T8" fmla="*/ 607 w 1380"/>
              <a:gd name="T9" fmla="*/ 213 h 1423"/>
              <a:gd name="T10" fmla="*/ 558 w 1380"/>
              <a:gd name="T11" fmla="*/ 337 h 1423"/>
              <a:gd name="T12" fmla="*/ 431 w 1380"/>
              <a:gd name="T13" fmla="*/ 261 h 1423"/>
              <a:gd name="T14" fmla="*/ 386 w 1380"/>
              <a:gd name="T15" fmla="*/ 338 h 1423"/>
              <a:gd name="T16" fmla="*/ 404 w 1380"/>
              <a:gd name="T17" fmla="*/ 507 h 1423"/>
              <a:gd name="T18" fmla="*/ 352 w 1380"/>
              <a:gd name="T19" fmla="*/ 556 h 1423"/>
              <a:gd name="T20" fmla="*/ 355 w 1380"/>
              <a:gd name="T21" fmla="*/ 574 h 1423"/>
              <a:gd name="T22" fmla="*/ 441 w 1380"/>
              <a:gd name="T23" fmla="*/ 595 h 1423"/>
              <a:gd name="T24" fmla="*/ 399 w 1380"/>
              <a:gd name="T25" fmla="*/ 770 h 1423"/>
              <a:gd name="T26" fmla="*/ 84 w 1380"/>
              <a:gd name="T27" fmla="*/ 937 h 1423"/>
              <a:gd name="T28" fmla="*/ 70 w 1380"/>
              <a:gd name="T29" fmla="*/ 1337 h 1423"/>
              <a:gd name="T30" fmla="*/ 349 w 1380"/>
              <a:gd name="T31" fmla="*/ 1405 h 1423"/>
              <a:gd name="T32" fmla="*/ 536 w 1380"/>
              <a:gd name="T33" fmla="*/ 1113 h 1423"/>
              <a:gd name="T34" fmla="*/ 473 w 1380"/>
              <a:gd name="T35" fmla="*/ 793 h 1423"/>
              <a:gd name="T36" fmla="*/ 554 w 1380"/>
              <a:gd name="T37" fmla="*/ 1190 h 1423"/>
              <a:gd name="T38" fmla="*/ 638 w 1380"/>
              <a:gd name="T39" fmla="*/ 1244 h 1423"/>
              <a:gd name="T40" fmla="*/ 703 w 1380"/>
              <a:gd name="T41" fmla="*/ 1275 h 1423"/>
              <a:gd name="T42" fmla="*/ 725 w 1380"/>
              <a:gd name="T43" fmla="*/ 1243 h 1423"/>
              <a:gd name="T44" fmla="*/ 819 w 1380"/>
              <a:gd name="T45" fmla="*/ 1250 h 1423"/>
              <a:gd name="T46" fmla="*/ 951 w 1380"/>
              <a:gd name="T47" fmla="*/ 1353 h 1423"/>
              <a:gd name="T48" fmla="*/ 1287 w 1380"/>
              <a:gd name="T49" fmla="*/ 1323 h 1423"/>
              <a:gd name="T50" fmla="*/ 1357 w 1380"/>
              <a:gd name="T51" fmla="*/ 994 h 1423"/>
              <a:gd name="T52" fmla="*/ 1096 w 1380"/>
              <a:gd name="T53" fmla="*/ 840 h 1423"/>
              <a:gd name="T54" fmla="*/ 1090 w 1380"/>
              <a:gd name="T55" fmla="*/ 701 h 1423"/>
              <a:gd name="T56" fmla="*/ 1172 w 1380"/>
              <a:gd name="T57" fmla="*/ 669 h 1423"/>
              <a:gd name="T58" fmla="*/ 1143 w 1380"/>
              <a:gd name="T59" fmla="*/ 493 h 1423"/>
              <a:gd name="T60" fmla="*/ 1081 w 1380"/>
              <a:gd name="T61" fmla="*/ 381 h 1423"/>
              <a:gd name="T62" fmla="*/ 837 w 1380"/>
              <a:gd name="T63" fmla="*/ 124 h 1423"/>
              <a:gd name="T64" fmla="*/ 818 w 1380"/>
              <a:gd name="T65" fmla="*/ 501 h 1423"/>
              <a:gd name="T66" fmla="*/ 509 w 1380"/>
              <a:gd name="T67" fmla="*/ 673 h 1423"/>
              <a:gd name="T68" fmla="*/ 614 w 1380"/>
              <a:gd name="T69" fmla="*/ 645 h 1423"/>
              <a:gd name="T70" fmla="*/ 628 w 1380"/>
              <a:gd name="T71" fmla="*/ 618 h 1423"/>
              <a:gd name="T72" fmla="*/ 485 w 1380"/>
              <a:gd name="T73" fmla="*/ 568 h 1423"/>
              <a:gd name="T74" fmla="*/ 581 w 1380"/>
              <a:gd name="T75" fmla="*/ 424 h 1423"/>
              <a:gd name="T76" fmla="*/ 778 w 1380"/>
              <a:gd name="T77" fmla="*/ 430 h 1423"/>
              <a:gd name="T78" fmla="*/ 636 w 1380"/>
              <a:gd name="T79" fmla="*/ 379 h 1423"/>
              <a:gd name="T80" fmla="*/ 688 w 1380"/>
              <a:gd name="T81" fmla="*/ 889 h 1423"/>
              <a:gd name="T82" fmla="*/ 762 w 1380"/>
              <a:gd name="T83" fmla="*/ 1047 h 1423"/>
              <a:gd name="T84" fmla="*/ 890 w 1380"/>
              <a:gd name="T85" fmla="*/ 1024 h 1423"/>
              <a:gd name="T86" fmla="*/ 476 w 1380"/>
              <a:gd name="T87" fmla="*/ 1035 h 1423"/>
              <a:gd name="T88" fmla="*/ 395 w 1380"/>
              <a:gd name="T89" fmla="*/ 1318 h 1423"/>
              <a:gd name="T90" fmla="*/ 143 w 1380"/>
              <a:gd name="T91" fmla="*/ 1340 h 1423"/>
              <a:gd name="T92" fmla="*/ 87 w 1380"/>
              <a:gd name="T93" fmla="*/ 1011 h 1423"/>
              <a:gd name="T94" fmla="*/ 343 w 1380"/>
              <a:gd name="T95" fmla="*/ 896 h 1423"/>
              <a:gd name="T96" fmla="*/ 217 w 1380"/>
              <a:gd name="T97" fmla="*/ 1158 h 1423"/>
              <a:gd name="T98" fmla="*/ 315 w 1380"/>
              <a:gd name="T99" fmla="*/ 1151 h 1423"/>
              <a:gd name="T100" fmla="*/ 1126 w 1380"/>
              <a:gd name="T101" fmla="*/ 892 h 1423"/>
              <a:gd name="T102" fmla="*/ 1327 w 1380"/>
              <a:gd name="T103" fmla="*/ 1070 h 1423"/>
              <a:gd name="T104" fmla="*/ 1225 w 1380"/>
              <a:gd name="T105" fmla="*/ 1315 h 1423"/>
              <a:gd name="T106" fmla="*/ 974 w 1380"/>
              <a:gd name="T107" fmla="*/ 1318 h 1423"/>
              <a:gd name="T108" fmla="*/ 1010 w 1380"/>
              <a:gd name="T109" fmla="*/ 1184 h 1423"/>
              <a:gd name="T110" fmla="*/ 1132 w 1380"/>
              <a:gd name="T111" fmla="*/ 1286 h 1423"/>
              <a:gd name="T112" fmla="*/ 1171 w 1380"/>
              <a:gd name="T113" fmla="*/ 1199 h 1423"/>
              <a:gd name="T114" fmla="*/ 1182 w 1380"/>
              <a:gd name="T115" fmla="*/ 1085 h 1423"/>
              <a:gd name="T116" fmla="*/ 1135 w 1380"/>
              <a:gd name="T117" fmla="*/ 1031 h 1423"/>
              <a:gd name="T118" fmla="*/ 1106 w 1380"/>
              <a:gd name="T119" fmla="*/ 981 h 1423"/>
              <a:gd name="T120" fmla="*/ 1059 w 1380"/>
              <a:gd name="T121" fmla="*/ 949 h 1423"/>
              <a:gd name="T122" fmla="*/ 1041 w 1380"/>
              <a:gd name="T123" fmla="*/ 1096 h 1423"/>
              <a:gd name="T124" fmla="*/ 925 w 1380"/>
              <a:gd name="T125" fmla="*/ 1102 h 1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80" h="1423">
                <a:moveTo>
                  <a:pt x="738" y="106"/>
                </a:moveTo>
                <a:lnTo>
                  <a:pt x="738" y="106"/>
                </a:lnTo>
                <a:lnTo>
                  <a:pt x="736" y="94"/>
                </a:lnTo>
                <a:lnTo>
                  <a:pt x="735" y="83"/>
                </a:lnTo>
                <a:lnTo>
                  <a:pt x="735" y="75"/>
                </a:lnTo>
                <a:lnTo>
                  <a:pt x="735" y="75"/>
                </a:lnTo>
                <a:lnTo>
                  <a:pt x="735" y="70"/>
                </a:lnTo>
                <a:lnTo>
                  <a:pt x="732" y="67"/>
                </a:lnTo>
                <a:lnTo>
                  <a:pt x="730" y="65"/>
                </a:lnTo>
                <a:lnTo>
                  <a:pt x="727" y="60"/>
                </a:lnTo>
                <a:lnTo>
                  <a:pt x="727" y="60"/>
                </a:lnTo>
                <a:lnTo>
                  <a:pt x="723" y="51"/>
                </a:lnTo>
                <a:lnTo>
                  <a:pt x="717" y="42"/>
                </a:lnTo>
                <a:lnTo>
                  <a:pt x="717" y="42"/>
                </a:lnTo>
                <a:lnTo>
                  <a:pt x="712" y="35"/>
                </a:lnTo>
                <a:lnTo>
                  <a:pt x="709" y="32"/>
                </a:lnTo>
                <a:lnTo>
                  <a:pt x="709" y="32"/>
                </a:lnTo>
                <a:lnTo>
                  <a:pt x="706" y="29"/>
                </a:lnTo>
                <a:lnTo>
                  <a:pt x="699" y="22"/>
                </a:lnTo>
                <a:lnTo>
                  <a:pt x="699" y="22"/>
                </a:lnTo>
                <a:lnTo>
                  <a:pt x="694" y="16"/>
                </a:lnTo>
                <a:lnTo>
                  <a:pt x="688" y="11"/>
                </a:lnTo>
                <a:lnTo>
                  <a:pt x="688" y="11"/>
                </a:lnTo>
                <a:lnTo>
                  <a:pt x="682" y="6"/>
                </a:lnTo>
                <a:lnTo>
                  <a:pt x="678" y="5"/>
                </a:lnTo>
                <a:lnTo>
                  <a:pt x="675" y="4"/>
                </a:lnTo>
                <a:lnTo>
                  <a:pt x="675" y="4"/>
                </a:lnTo>
                <a:lnTo>
                  <a:pt x="664" y="1"/>
                </a:lnTo>
                <a:lnTo>
                  <a:pt x="657" y="0"/>
                </a:lnTo>
                <a:lnTo>
                  <a:pt x="646" y="0"/>
                </a:lnTo>
                <a:lnTo>
                  <a:pt x="646" y="0"/>
                </a:lnTo>
                <a:lnTo>
                  <a:pt x="637" y="0"/>
                </a:lnTo>
                <a:lnTo>
                  <a:pt x="634" y="1"/>
                </a:lnTo>
                <a:lnTo>
                  <a:pt x="635" y="2"/>
                </a:lnTo>
                <a:lnTo>
                  <a:pt x="635" y="4"/>
                </a:lnTo>
                <a:lnTo>
                  <a:pt x="618" y="7"/>
                </a:lnTo>
                <a:lnTo>
                  <a:pt x="618" y="7"/>
                </a:lnTo>
                <a:lnTo>
                  <a:pt x="607" y="12"/>
                </a:lnTo>
                <a:lnTo>
                  <a:pt x="596" y="18"/>
                </a:lnTo>
                <a:lnTo>
                  <a:pt x="586" y="25"/>
                </a:lnTo>
                <a:lnTo>
                  <a:pt x="586" y="25"/>
                </a:lnTo>
                <a:lnTo>
                  <a:pt x="582" y="29"/>
                </a:lnTo>
                <a:lnTo>
                  <a:pt x="578" y="32"/>
                </a:lnTo>
                <a:lnTo>
                  <a:pt x="576" y="35"/>
                </a:lnTo>
                <a:lnTo>
                  <a:pt x="575" y="38"/>
                </a:lnTo>
                <a:lnTo>
                  <a:pt x="572" y="48"/>
                </a:lnTo>
                <a:lnTo>
                  <a:pt x="569" y="60"/>
                </a:lnTo>
                <a:lnTo>
                  <a:pt x="569" y="60"/>
                </a:lnTo>
                <a:lnTo>
                  <a:pt x="566" y="65"/>
                </a:lnTo>
                <a:lnTo>
                  <a:pt x="566" y="71"/>
                </a:lnTo>
                <a:lnTo>
                  <a:pt x="565" y="83"/>
                </a:lnTo>
                <a:lnTo>
                  <a:pt x="565" y="83"/>
                </a:lnTo>
                <a:lnTo>
                  <a:pt x="542" y="89"/>
                </a:lnTo>
                <a:lnTo>
                  <a:pt x="523" y="95"/>
                </a:lnTo>
                <a:lnTo>
                  <a:pt x="511" y="101"/>
                </a:lnTo>
                <a:lnTo>
                  <a:pt x="509" y="103"/>
                </a:lnTo>
                <a:lnTo>
                  <a:pt x="507" y="106"/>
                </a:lnTo>
                <a:lnTo>
                  <a:pt x="507" y="106"/>
                </a:lnTo>
                <a:lnTo>
                  <a:pt x="509" y="107"/>
                </a:lnTo>
                <a:lnTo>
                  <a:pt x="512" y="108"/>
                </a:lnTo>
                <a:lnTo>
                  <a:pt x="526" y="108"/>
                </a:lnTo>
                <a:lnTo>
                  <a:pt x="545" y="107"/>
                </a:lnTo>
                <a:lnTo>
                  <a:pt x="569" y="102"/>
                </a:lnTo>
                <a:lnTo>
                  <a:pt x="569" y="102"/>
                </a:lnTo>
                <a:lnTo>
                  <a:pt x="572" y="117"/>
                </a:lnTo>
                <a:lnTo>
                  <a:pt x="575" y="124"/>
                </a:lnTo>
                <a:lnTo>
                  <a:pt x="575" y="124"/>
                </a:lnTo>
                <a:lnTo>
                  <a:pt x="576" y="127"/>
                </a:lnTo>
                <a:lnTo>
                  <a:pt x="575" y="130"/>
                </a:lnTo>
                <a:lnTo>
                  <a:pt x="570" y="138"/>
                </a:lnTo>
                <a:lnTo>
                  <a:pt x="565" y="145"/>
                </a:lnTo>
                <a:lnTo>
                  <a:pt x="562" y="153"/>
                </a:lnTo>
                <a:lnTo>
                  <a:pt x="562" y="153"/>
                </a:lnTo>
                <a:lnTo>
                  <a:pt x="562" y="156"/>
                </a:lnTo>
                <a:lnTo>
                  <a:pt x="564" y="159"/>
                </a:lnTo>
                <a:lnTo>
                  <a:pt x="568" y="162"/>
                </a:lnTo>
                <a:lnTo>
                  <a:pt x="572" y="167"/>
                </a:lnTo>
                <a:lnTo>
                  <a:pt x="574" y="169"/>
                </a:lnTo>
                <a:lnTo>
                  <a:pt x="575" y="173"/>
                </a:lnTo>
                <a:lnTo>
                  <a:pt x="575" y="173"/>
                </a:lnTo>
                <a:lnTo>
                  <a:pt x="578" y="180"/>
                </a:lnTo>
                <a:lnTo>
                  <a:pt x="582" y="185"/>
                </a:lnTo>
                <a:lnTo>
                  <a:pt x="584" y="188"/>
                </a:lnTo>
                <a:lnTo>
                  <a:pt x="586" y="191"/>
                </a:lnTo>
                <a:lnTo>
                  <a:pt x="586" y="191"/>
                </a:lnTo>
                <a:lnTo>
                  <a:pt x="588" y="196"/>
                </a:lnTo>
                <a:lnTo>
                  <a:pt x="593" y="202"/>
                </a:lnTo>
                <a:lnTo>
                  <a:pt x="600" y="208"/>
                </a:lnTo>
                <a:lnTo>
                  <a:pt x="604" y="210"/>
                </a:lnTo>
                <a:lnTo>
                  <a:pt x="607" y="213"/>
                </a:lnTo>
                <a:lnTo>
                  <a:pt x="607" y="213"/>
                </a:lnTo>
                <a:lnTo>
                  <a:pt x="619" y="212"/>
                </a:lnTo>
                <a:lnTo>
                  <a:pt x="629" y="212"/>
                </a:lnTo>
                <a:lnTo>
                  <a:pt x="636" y="213"/>
                </a:lnTo>
                <a:lnTo>
                  <a:pt x="641" y="215"/>
                </a:lnTo>
                <a:lnTo>
                  <a:pt x="643" y="216"/>
                </a:lnTo>
                <a:lnTo>
                  <a:pt x="646" y="218"/>
                </a:lnTo>
                <a:lnTo>
                  <a:pt x="646" y="220"/>
                </a:lnTo>
                <a:lnTo>
                  <a:pt x="646" y="220"/>
                </a:lnTo>
                <a:lnTo>
                  <a:pt x="617" y="252"/>
                </a:lnTo>
                <a:lnTo>
                  <a:pt x="595" y="276"/>
                </a:lnTo>
                <a:lnTo>
                  <a:pt x="582" y="291"/>
                </a:lnTo>
                <a:lnTo>
                  <a:pt x="582" y="291"/>
                </a:lnTo>
                <a:lnTo>
                  <a:pt x="577" y="299"/>
                </a:lnTo>
                <a:lnTo>
                  <a:pt x="570" y="312"/>
                </a:lnTo>
                <a:lnTo>
                  <a:pt x="564" y="326"/>
                </a:lnTo>
                <a:lnTo>
                  <a:pt x="558" y="337"/>
                </a:lnTo>
                <a:lnTo>
                  <a:pt x="558" y="337"/>
                </a:lnTo>
                <a:lnTo>
                  <a:pt x="545" y="353"/>
                </a:lnTo>
                <a:lnTo>
                  <a:pt x="545" y="353"/>
                </a:lnTo>
                <a:lnTo>
                  <a:pt x="492" y="341"/>
                </a:lnTo>
                <a:lnTo>
                  <a:pt x="467" y="337"/>
                </a:lnTo>
                <a:lnTo>
                  <a:pt x="467" y="337"/>
                </a:lnTo>
                <a:lnTo>
                  <a:pt x="464" y="335"/>
                </a:lnTo>
                <a:lnTo>
                  <a:pt x="462" y="333"/>
                </a:lnTo>
                <a:lnTo>
                  <a:pt x="456" y="324"/>
                </a:lnTo>
                <a:lnTo>
                  <a:pt x="447" y="312"/>
                </a:lnTo>
                <a:lnTo>
                  <a:pt x="447" y="312"/>
                </a:lnTo>
                <a:lnTo>
                  <a:pt x="445" y="292"/>
                </a:lnTo>
                <a:lnTo>
                  <a:pt x="443" y="276"/>
                </a:lnTo>
                <a:lnTo>
                  <a:pt x="440" y="269"/>
                </a:lnTo>
                <a:lnTo>
                  <a:pt x="438" y="264"/>
                </a:lnTo>
                <a:lnTo>
                  <a:pt x="438" y="264"/>
                </a:lnTo>
                <a:lnTo>
                  <a:pt x="435" y="261"/>
                </a:lnTo>
                <a:lnTo>
                  <a:pt x="433" y="261"/>
                </a:lnTo>
                <a:lnTo>
                  <a:pt x="431" y="261"/>
                </a:lnTo>
                <a:lnTo>
                  <a:pt x="428" y="262"/>
                </a:lnTo>
                <a:lnTo>
                  <a:pt x="425" y="269"/>
                </a:lnTo>
                <a:lnTo>
                  <a:pt x="423" y="279"/>
                </a:lnTo>
                <a:lnTo>
                  <a:pt x="423" y="279"/>
                </a:lnTo>
                <a:lnTo>
                  <a:pt x="423" y="293"/>
                </a:lnTo>
                <a:lnTo>
                  <a:pt x="423" y="298"/>
                </a:lnTo>
                <a:lnTo>
                  <a:pt x="390" y="240"/>
                </a:lnTo>
                <a:lnTo>
                  <a:pt x="342" y="236"/>
                </a:lnTo>
                <a:lnTo>
                  <a:pt x="342" y="250"/>
                </a:lnTo>
                <a:lnTo>
                  <a:pt x="351" y="264"/>
                </a:lnTo>
                <a:lnTo>
                  <a:pt x="351" y="264"/>
                </a:lnTo>
                <a:lnTo>
                  <a:pt x="352" y="287"/>
                </a:lnTo>
                <a:lnTo>
                  <a:pt x="354" y="303"/>
                </a:lnTo>
                <a:lnTo>
                  <a:pt x="355" y="309"/>
                </a:lnTo>
                <a:lnTo>
                  <a:pt x="356" y="312"/>
                </a:lnTo>
                <a:lnTo>
                  <a:pt x="356" y="312"/>
                </a:lnTo>
                <a:lnTo>
                  <a:pt x="374" y="327"/>
                </a:lnTo>
                <a:lnTo>
                  <a:pt x="386" y="338"/>
                </a:lnTo>
                <a:lnTo>
                  <a:pt x="395" y="346"/>
                </a:lnTo>
                <a:lnTo>
                  <a:pt x="395" y="346"/>
                </a:lnTo>
                <a:lnTo>
                  <a:pt x="402" y="353"/>
                </a:lnTo>
                <a:lnTo>
                  <a:pt x="411" y="359"/>
                </a:lnTo>
                <a:lnTo>
                  <a:pt x="419" y="364"/>
                </a:lnTo>
                <a:lnTo>
                  <a:pt x="423" y="365"/>
                </a:lnTo>
                <a:lnTo>
                  <a:pt x="423" y="365"/>
                </a:lnTo>
                <a:lnTo>
                  <a:pt x="450" y="375"/>
                </a:lnTo>
                <a:lnTo>
                  <a:pt x="510" y="397"/>
                </a:lnTo>
                <a:lnTo>
                  <a:pt x="510" y="397"/>
                </a:lnTo>
                <a:lnTo>
                  <a:pt x="441" y="482"/>
                </a:lnTo>
                <a:lnTo>
                  <a:pt x="441" y="482"/>
                </a:lnTo>
                <a:lnTo>
                  <a:pt x="435" y="487"/>
                </a:lnTo>
                <a:lnTo>
                  <a:pt x="427" y="495"/>
                </a:lnTo>
                <a:lnTo>
                  <a:pt x="413" y="507"/>
                </a:lnTo>
                <a:lnTo>
                  <a:pt x="413" y="507"/>
                </a:lnTo>
                <a:lnTo>
                  <a:pt x="409" y="507"/>
                </a:lnTo>
                <a:lnTo>
                  <a:pt x="404" y="507"/>
                </a:lnTo>
                <a:lnTo>
                  <a:pt x="392" y="504"/>
                </a:lnTo>
                <a:lnTo>
                  <a:pt x="392" y="504"/>
                </a:lnTo>
                <a:lnTo>
                  <a:pt x="386" y="502"/>
                </a:lnTo>
                <a:lnTo>
                  <a:pt x="378" y="501"/>
                </a:lnTo>
                <a:lnTo>
                  <a:pt x="367" y="504"/>
                </a:lnTo>
                <a:lnTo>
                  <a:pt x="367" y="504"/>
                </a:lnTo>
                <a:lnTo>
                  <a:pt x="363" y="506"/>
                </a:lnTo>
                <a:lnTo>
                  <a:pt x="358" y="511"/>
                </a:lnTo>
                <a:lnTo>
                  <a:pt x="352" y="517"/>
                </a:lnTo>
                <a:lnTo>
                  <a:pt x="346" y="520"/>
                </a:lnTo>
                <a:lnTo>
                  <a:pt x="346" y="520"/>
                </a:lnTo>
                <a:lnTo>
                  <a:pt x="345" y="522"/>
                </a:lnTo>
                <a:lnTo>
                  <a:pt x="344" y="524"/>
                </a:lnTo>
                <a:lnTo>
                  <a:pt x="344" y="529"/>
                </a:lnTo>
                <a:lnTo>
                  <a:pt x="344" y="534"/>
                </a:lnTo>
                <a:lnTo>
                  <a:pt x="346" y="541"/>
                </a:lnTo>
                <a:lnTo>
                  <a:pt x="351" y="552"/>
                </a:lnTo>
                <a:lnTo>
                  <a:pt x="352" y="556"/>
                </a:lnTo>
                <a:lnTo>
                  <a:pt x="352" y="556"/>
                </a:lnTo>
                <a:lnTo>
                  <a:pt x="346" y="558"/>
                </a:lnTo>
                <a:lnTo>
                  <a:pt x="338" y="561"/>
                </a:lnTo>
                <a:lnTo>
                  <a:pt x="325" y="567"/>
                </a:lnTo>
                <a:lnTo>
                  <a:pt x="325" y="567"/>
                </a:lnTo>
                <a:lnTo>
                  <a:pt x="314" y="573"/>
                </a:lnTo>
                <a:lnTo>
                  <a:pt x="312" y="576"/>
                </a:lnTo>
                <a:lnTo>
                  <a:pt x="312" y="577"/>
                </a:lnTo>
                <a:lnTo>
                  <a:pt x="312" y="580"/>
                </a:lnTo>
                <a:lnTo>
                  <a:pt x="310" y="584"/>
                </a:lnTo>
                <a:lnTo>
                  <a:pt x="310" y="584"/>
                </a:lnTo>
                <a:lnTo>
                  <a:pt x="310" y="586"/>
                </a:lnTo>
                <a:lnTo>
                  <a:pt x="313" y="586"/>
                </a:lnTo>
                <a:lnTo>
                  <a:pt x="321" y="585"/>
                </a:lnTo>
                <a:lnTo>
                  <a:pt x="333" y="582"/>
                </a:lnTo>
                <a:lnTo>
                  <a:pt x="346" y="577"/>
                </a:lnTo>
                <a:lnTo>
                  <a:pt x="346" y="577"/>
                </a:lnTo>
                <a:lnTo>
                  <a:pt x="355" y="574"/>
                </a:lnTo>
                <a:lnTo>
                  <a:pt x="361" y="573"/>
                </a:lnTo>
                <a:lnTo>
                  <a:pt x="381" y="574"/>
                </a:lnTo>
                <a:lnTo>
                  <a:pt x="381" y="574"/>
                </a:lnTo>
                <a:lnTo>
                  <a:pt x="395" y="574"/>
                </a:lnTo>
                <a:lnTo>
                  <a:pt x="402" y="574"/>
                </a:lnTo>
                <a:lnTo>
                  <a:pt x="408" y="573"/>
                </a:lnTo>
                <a:lnTo>
                  <a:pt x="413" y="574"/>
                </a:lnTo>
                <a:lnTo>
                  <a:pt x="413" y="574"/>
                </a:lnTo>
                <a:lnTo>
                  <a:pt x="421" y="576"/>
                </a:lnTo>
                <a:lnTo>
                  <a:pt x="431" y="577"/>
                </a:lnTo>
                <a:lnTo>
                  <a:pt x="431" y="577"/>
                </a:lnTo>
                <a:lnTo>
                  <a:pt x="434" y="578"/>
                </a:lnTo>
                <a:lnTo>
                  <a:pt x="437" y="580"/>
                </a:lnTo>
                <a:lnTo>
                  <a:pt x="438" y="582"/>
                </a:lnTo>
                <a:lnTo>
                  <a:pt x="439" y="584"/>
                </a:lnTo>
                <a:lnTo>
                  <a:pt x="440" y="589"/>
                </a:lnTo>
                <a:lnTo>
                  <a:pt x="441" y="595"/>
                </a:lnTo>
                <a:lnTo>
                  <a:pt x="441" y="595"/>
                </a:lnTo>
                <a:lnTo>
                  <a:pt x="444" y="600"/>
                </a:lnTo>
                <a:lnTo>
                  <a:pt x="447" y="601"/>
                </a:lnTo>
                <a:lnTo>
                  <a:pt x="455" y="603"/>
                </a:lnTo>
                <a:lnTo>
                  <a:pt x="465" y="609"/>
                </a:lnTo>
                <a:lnTo>
                  <a:pt x="465" y="609"/>
                </a:lnTo>
                <a:lnTo>
                  <a:pt x="477" y="616"/>
                </a:lnTo>
                <a:lnTo>
                  <a:pt x="485" y="621"/>
                </a:lnTo>
                <a:lnTo>
                  <a:pt x="487" y="625"/>
                </a:lnTo>
                <a:lnTo>
                  <a:pt x="487" y="627"/>
                </a:lnTo>
                <a:lnTo>
                  <a:pt x="487" y="627"/>
                </a:lnTo>
                <a:lnTo>
                  <a:pt x="456" y="711"/>
                </a:lnTo>
                <a:lnTo>
                  <a:pt x="434" y="776"/>
                </a:lnTo>
                <a:lnTo>
                  <a:pt x="434" y="776"/>
                </a:lnTo>
                <a:lnTo>
                  <a:pt x="429" y="775"/>
                </a:lnTo>
                <a:lnTo>
                  <a:pt x="413" y="773"/>
                </a:lnTo>
                <a:lnTo>
                  <a:pt x="413" y="773"/>
                </a:lnTo>
                <a:lnTo>
                  <a:pt x="404" y="770"/>
                </a:lnTo>
                <a:lnTo>
                  <a:pt x="399" y="770"/>
                </a:lnTo>
                <a:lnTo>
                  <a:pt x="396" y="772"/>
                </a:lnTo>
                <a:lnTo>
                  <a:pt x="396" y="773"/>
                </a:lnTo>
                <a:lnTo>
                  <a:pt x="367" y="846"/>
                </a:lnTo>
                <a:lnTo>
                  <a:pt x="367" y="846"/>
                </a:lnTo>
                <a:lnTo>
                  <a:pt x="294" y="844"/>
                </a:lnTo>
                <a:lnTo>
                  <a:pt x="294" y="844"/>
                </a:lnTo>
                <a:lnTo>
                  <a:pt x="276" y="844"/>
                </a:lnTo>
                <a:lnTo>
                  <a:pt x="256" y="845"/>
                </a:lnTo>
                <a:lnTo>
                  <a:pt x="236" y="848"/>
                </a:lnTo>
                <a:lnTo>
                  <a:pt x="215" y="854"/>
                </a:lnTo>
                <a:lnTo>
                  <a:pt x="194" y="862"/>
                </a:lnTo>
                <a:lnTo>
                  <a:pt x="173" y="870"/>
                </a:lnTo>
                <a:lnTo>
                  <a:pt x="153" y="881"/>
                </a:lnTo>
                <a:lnTo>
                  <a:pt x="134" y="893"/>
                </a:lnTo>
                <a:lnTo>
                  <a:pt x="134" y="893"/>
                </a:lnTo>
                <a:lnTo>
                  <a:pt x="117" y="906"/>
                </a:lnTo>
                <a:lnTo>
                  <a:pt x="101" y="921"/>
                </a:lnTo>
                <a:lnTo>
                  <a:pt x="84" y="937"/>
                </a:lnTo>
                <a:lnTo>
                  <a:pt x="70" y="958"/>
                </a:lnTo>
                <a:lnTo>
                  <a:pt x="54" y="983"/>
                </a:lnTo>
                <a:lnTo>
                  <a:pt x="40" y="1012"/>
                </a:lnTo>
                <a:lnTo>
                  <a:pt x="26" y="1047"/>
                </a:lnTo>
                <a:lnTo>
                  <a:pt x="11" y="1088"/>
                </a:lnTo>
                <a:lnTo>
                  <a:pt x="11" y="1088"/>
                </a:lnTo>
                <a:lnTo>
                  <a:pt x="5" y="1110"/>
                </a:lnTo>
                <a:lnTo>
                  <a:pt x="2" y="1133"/>
                </a:lnTo>
                <a:lnTo>
                  <a:pt x="0" y="1155"/>
                </a:lnTo>
                <a:lnTo>
                  <a:pt x="2" y="1178"/>
                </a:lnTo>
                <a:lnTo>
                  <a:pt x="5" y="1201"/>
                </a:lnTo>
                <a:lnTo>
                  <a:pt x="10" y="1222"/>
                </a:lnTo>
                <a:lnTo>
                  <a:pt x="17" y="1244"/>
                </a:lnTo>
                <a:lnTo>
                  <a:pt x="26" y="1264"/>
                </a:lnTo>
                <a:lnTo>
                  <a:pt x="35" y="1285"/>
                </a:lnTo>
                <a:lnTo>
                  <a:pt x="46" y="1303"/>
                </a:lnTo>
                <a:lnTo>
                  <a:pt x="58" y="1321"/>
                </a:lnTo>
                <a:lnTo>
                  <a:pt x="70" y="1337"/>
                </a:lnTo>
                <a:lnTo>
                  <a:pt x="82" y="1353"/>
                </a:lnTo>
                <a:lnTo>
                  <a:pt x="95" y="1366"/>
                </a:lnTo>
                <a:lnTo>
                  <a:pt x="107" y="1378"/>
                </a:lnTo>
                <a:lnTo>
                  <a:pt x="121" y="1388"/>
                </a:lnTo>
                <a:lnTo>
                  <a:pt x="121" y="1388"/>
                </a:lnTo>
                <a:lnTo>
                  <a:pt x="134" y="1398"/>
                </a:lnTo>
                <a:lnTo>
                  <a:pt x="148" y="1405"/>
                </a:lnTo>
                <a:lnTo>
                  <a:pt x="164" y="1411"/>
                </a:lnTo>
                <a:lnTo>
                  <a:pt x="181" y="1416"/>
                </a:lnTo>
                <a:lnTo>
                  <a:pt x="197" y="1419"/>
                </a:lnTo>
                <a:lnTo>
                  <a:pt x="217" y="1422"/>
                </a:lnTo>
                <a:lnTo>
                  <a:pt x="235" y="1423"/>
                </a:lnTo>
                <a:lnTo>
                  <a:pt x="254" y="1423"/>
                </a:lnTo>
                <a:lnTo>
                  <a:pt x="273" y="1422"/>
                </a:lnTo>
                <a:lnTo>
                  <a:pt x="292" y="1419"/>
                </a:lnTo>
                <a:lnTo>
                  <a:pt x="312" y="1416"/>
                </a:lnTo>
                <a:lnTo>
                  <a:pt x="331" y="1411"/>
                </a:lnTo>
                <a:lnTo>
                  <a:pt x="349" y="1405"/>
                </a:lnTo>
                <a:lnTo>
                  <a:pt x="367" y="1399"/>
                </a:lnTo>
                <a:lnTo>
                  <a:pt x="384" y="1390"/>
                </a:lnTo>
                <a:lnTo>
                  <a:pt x="399" y="1382"/>
                </a:lnTo>
                <a:lnTo>
                  <a:pt x="399" y="1382"/>
                </a:lnTo>
                <a:lnTo>
                  <a:pt x="414" y="1371"/>
                </a:lnTo>
                <a:lnTo>
                  <a:pt x="428" y="1358"/>
                </a:lnTo>
                <a:lnTo>
                  <a:pt x="443" y="1344"/>
                </a:lnTo>
                <a:lnTo>
                  <a:pt x="456" y="1327"/>
                </a:lnTo>
                <a:lnTo>
                  <a:pt x="468" y="1309"/>
                </a:lnTo>
                <a:lnTo>
                  <a:pt x="480" y="1289"/>
                </a:lnTo>
                <a:lnTo>
                  <a:pt x="491" y="1269"/>
                </a:lnTo>
                <a:lnTo>
                  <a:pt x="500" y="1247"/>
                </a:lnTo>
                <a:lnTo>
                  <a:pt x="510" y="1226"/>
                </a:lnTo>
                <a:lnTo>
                  <a:pt x="518" y="1203"/>
                </a:lnTo>
                <a:lnTo>
                  <a:pt x="524" y="1180"/>
                </a:lnTo>
                <a:lnTo>
                  <a:pt x="530" y="1157"/>
                </a:lnTo>
                <a:lnTo>
                  <a:pt x="534" y="1134"/>
                </a:lnTo>
                <a:lnTo>
                  <a:pt x="536" y="1113"/>
                </a:lnTo>
                <a:lnTo>
                  <a:pt x="538" y="1091"/>
                </a:lnTo>
                <a:lnTo>
                  <a:pt x="536" y="1070"/>
                </a:lnTo>
                <a:lnTo>
                  <a:pt x="536" y="1070"/>
                </a:lnTo>
                <a:lnTo>
                  <a:pt x="534" y="1050"/>
                </a:lnTo>
                <a:lnTo>
                  <a:pt x="529" y="1031"/>
                </a:lnTo>
                <a:lnTo>
                  <a:pt x="523" y="1012"/>
                </a:lnTo>
                <a:lnTo>
                  <a:pt x="515" y="995"/>
                </a:lnTo>
                <a:lnTo>
                  <a:pt x="506" y="978"/>
                </a:lnTo>
                <a:lnTo>
                  <a:pt x="497" y="963"/>
                </a:lnTo>
                <a:lnTo>
                  <a:pt x="486" y="948"/>
                </a:lnTo>
                <a:lnTo>
                  <a:pt x="475" y="935"/>
                </a:lnTo>
                <a:lnTo>
                  <a:pt x="455" y="913"/>
                </a:lnTo>
                <a:lnTo>
                  <a:pt x="437" y="896"/>
                </a:lnTo>
                <a:lnTo>
                  <a:pt x="425" y="886"/>
                </a:lnTo>
                <a:lnTo>
                  <a:pt x="420" y="882"/>
                </a:lnTo>
                <a:lnTo>
                  <a:pt x="445" y="822"/>
                </a:lnTo>
                <a:lnTo>
                  <a:pt x="459" y="822"/>
                </a:lnTo>
                <a:lnTo>
                  <a:pt x="473" y="793"/>
                </a:lnTo>
                <a:lnTo>
                  <a:pt x="476" y="762"/>
                </a:lnTo>
                <a:lnTo>
                  <a:pt x="691" y="1045"/>
                </a:lnTo>
                <a:lnTo>
                  <a:pt x="691" y="1045"/>
                </a:lnTo>
                <a:lnTo>
                  <a:pt x="689" y="1067"/>
                </a:lnTo>
                <a:lnTo>
                  <a:pt x="685" y="1098"/>
                </a:lnTo>
                <a:lnTo>
                  <a:pt x="685" y="1098"/>
                </a:lnTo>
                <a:lnTo>
                  <a:pt x="679" y="1138"/>
                </a:lnTo>
                <a:lnTo>
                  <a:pt x="675" y="1169"/>
                </a:lnTo>
                <a:lnTo>
                  <a:pt x="675" y="1169"/>
                </a:lnTo>
                <a:lnTo>
                  <a:pt x="655" y="1174"/>
                </a:lnTo>
                <a:lnTo>
                  <a:pt x="636" y="1178"/>
                </a:lnTo>
                <a:lnTo>
                  <a:pt x="618" y="1180"/>
                </a:lnTo>
                <a:lnTo>
                  <a:pt x="618" y="1180"/>
                </a:lnTo>
                <a:lnTo>
                  <a:pt x="600" y="1181"/>
                </a:lnTo>
                <a:lnTo>
                  <a:pt x="583" y="1185"/>
                </a:lnTo>
                <a:lnTo>
                  <a:pt x="569" y="1187"/>
                </a:lnTo>
                <a:lnTo>
                  <a:pt x="554" y="1190"/>
                </a:lnTo>
                <a:lnTo>
                  <a:pt x="554" y="1190"/>
                </a:lnTo>
                <a:lnTo>
                  <a:pt x="545" y="1192"/>
                </a:lnTo>
                <a:lnTo>
                  <a:pt x="540" y="1195"/>
                </a:lnTo>
                <a:lnTo>
                  <a:pt x="536" y="1199"/>
                </a:lnTo>
                <a:lnTo>
                  <a:pt x="533" y="1204"/>
                </a:lnTo>
                <a:lnTo>
                  <a:pt x="533" y="1204"/>
                </a:lnTo>
                <a:lnTo>
                  <a:pt x="532" y="1208"/>
                </a:lnTo>
                <a:lnTo>
                  <a:pt x="532" y="1210"/>
                </a:lnTo>
                <a:lnTo>
                  <a:pt x="533" y="1213"/>
                </a:lnTo>
                <a:lnTo>
                  <a:pt x="534" y="1214"/>
                </a:lnTo>
                <a:lnTo>
                  <a:pt x="540" y="1217"/>
                </a:lnTo>
                <a:lnTo>
                  <a:pt x="544" y="1219"/>
                </a:lnTo>
                <a:lnTo>
                  <a:pt x="586" y="1233"/>
                </a:lnTo>
                <a:lnTo>
                  <a:pt x="586" y="1233"/>
                </a:lnTo>
                <a:lnTo>
                  <a:pt x="590" y="1238"/>
                </a:lnTo>
                <a:lnTo>
                  <a:pt x="594" y="1241"/>
                </a:lnTo>
                <a:lnTo>
                  <a:pt x="598" y="1243"/>
                </a:lnTo>
                <a:lnTo>
                  <a:pt x="600" y="1244"/>
                </a:lnTo>
                <a:lnTo>
                  <a:pt x="638" y="1244"/>
                </a:lnTo>
                <a:lnTo>
                  <a:pt x="638" y="1244"/>
                </a:lnTo>
                <a:lnTo>
                  <a:pt x="640" y="1247"/>
                </a:lnTo>
                <a:lnTo>
                  <a:pt x="638" y="1253"/>
                </a:lnTo>
                <a:lnTo>
                  <a:pt x="638" y="1253"/>
                </a:lnTo>
                <a:lnTo>
                  <a:pt x="638" y="1256"/>
                </a:lnTo>
                <a:lnTo>
                  <a:pt x="640" y="1257"/>
                </a:lnTo>
                <a:lnTo>
                  <a:pt x="644" y="1261"/>
                </a:lnTo>
                <a:lnTo>
                  <a:pt x="653" y="1264"/>
                </a:lnTo>
                <a:lnTo>
                  <a:pt x="664" y="1268"/>
                </a:lnTo>
                <a:lnTo>
                  <a:pt x="664" y="1268"/>
                </a:lnTo>
                <a:lnTo>
                  <a:pt x="670" y="1270"/>
                </a:lnTo>
                <a:lnTo>
                  <a:pt x="673" y="1270"/>
                </a:lnTo>
                <a:lnTo>
                  <a:pt x="678" y="1270"/>
                </a:lnTo>
                <a:lnTo>
                  <a:pt x="681" y="1269"/>
                </a:lnTo>
                <a:lnTo>
                  <a:pt x="684" y="1265"/>
                </a:lnTo>
                <a:lnTo>
                  <a:pt x="685" y="1264"/>
                </a:lnTo>
                <a:lnTo>
                  <a:pt x="685" y="1264"/>
                </a:lnTo>
                <a:lnTo>
                  <a:pt x="703" y="1275"/>
                </a:lnTo>
                <a:lnTo>
                  <a:pt x="717" y="1282"/>
                </a:lnTo>
                <a:lnTo>
                  <a:pt x="724" y="1286"/>
                </a:lnTo>
                <a:lnTo>
                  <a:pt x="724" y="1286"/>
                </a:lnTo>
                <a:lnTo>
                  <a:pt x="727" y="1283"/>
                </a:lnTo>
                <a:lnTo>
                  <a:pt x="733" y="1279"/>
                </a:lnTo>
                <a:lnTo>
                  <a:pt x="739" y="1273"/>
                </a:lnTo>
                <a:lnTo>
                  <a:pt x="742" y="1268"/>
                </a:lnTo>
                <a:lnTo>
                  <a:pt x="742" y="1257"/>
                </a:lnTo>
                <a:lnTo>
                  <a:pt x="742" y="1257"/>
                </a:lnTo>
                <a:lnTo>
                  <a:pt x="741" y="1255"/>
                </a:lnTo>
                <a:lnTo>
                  <a:pt x="739" y="1252"/>
                </a:lnTo>
                <a:lnTo>
                  <a:pt x="737" y="1251"/>
                </a:lnTo>
                <a:lnTo>
                  <a:pt x="735" y="1251"/>
                </a:lnTo>
                <a:lnTo>
                  <a:pt x="730" y="1250"/>
                </a:lnTo>
                <a:lnTo>
                  <a:pt x="729" y="1249"/>
                </a:lnTo>
                <a:lnTo>
                  <a:pt x="727" y="1247"/>
                </a:lnTo>
                <a:lnTo>
                  <a:pt x="727" y="1247"/>
                </a:lnTo>
                <a:lnTo>
                  <a:pt x="725" y="1243"/>
                </a:lnTo>
                <a:lnTo>
                  <a:pt x="721" y="1239"/>
                </a:lnTo>
                <a:lnTo>
                  <a:pt x="717" y="1237"/>
                </a:lnTo>
                <a:lnTo>
                  <a:pt x="717" y="1237"/>
                </a:lnTo>
                <a:lnTo>
                  <a:pt x="724" y="1235"/>
                </a:lnTo>
                <a:lnTo>
                  <a:pt x="742" y="1233"/>
                </a:lnTo>
                <a:lnTo>
                  <a:pt x="742" y="1233"/>
                </a:lnTo>
                <a:lnTo>
                  <a:pt x="759" y="1231"/>
                </a:lnTo>
                <a:lnTo>
                  <a:pt x="766" y="1229"/>
                </a:lnTo>
                <a:lnTo>
                  <a:pt x="766" y="1229"/>
                </a:lnTo>
                <a:lnTo>
                  <a:pt x="768" y="1233"/>
                </a:lnTo>
                <a:lnTo>
                  <a:pt x="771" y="1235"/>
                </a:lnTo>
                <a:lnTo>
                  <a:pt x="774" y="1240"/>
                </a:lnTo>
                <a:lnTo>
                  <a:pt x="780" y="1244"/>
                </a:lnTo>
                <a:lnTo>
                  <a:pt x="789" y="1247"/>
                </a:lnTo>
                <a:lnTo>
                  <a:pt x="800" y="1250"/>
                </a:lnTo>
                <a:lnTo>
                  <a:pt x="812" y="1251"/>
                </a:lnTo>
                <a:lnTo>
                  <a:pt x="812" y="1251"/>
                </a:lnTo>
                <a:lnTo>
                  <a:pt x="819" y="1250"/>
                </a:lnTo>
                <a:lnTo>
                  <a:pt x="826" y="1249"/>
                </a:lnTo>
                <a:lnTo>
                  <a:pt x="839" y="1245"/>
                </a:lnTo>
                <a:lnTo>
                  <a:pt x="851" y="1239"/>
                </a:lnTo>
                <a:lnTo>
                  <a:pt x="861" y="1233"/>
                </a:lnTo>
                <a:lnTo>
                  <a:pt x="870" y="1226"/>
                </a:lnTo>
                <a:lnTo>
                  <a:pt x="876" y="1221"/>
                </a:lnTo>
                <a:lnTo>
                  <a:pt x="882" y="1215"/>
                </a:lnTo>
                <a:lnTo>
                  <a:pt x="882" y="1215"/>
                </a:lnTo>
                <a:lnTo>
                  <a:pt x="891" y="1247"/>
                </a:lnTo>
                <a:lnTo>
                  <a:pt x="898" y="1276"/>
                </a:lnTo>
                <a:lnTo>
                  <a:pt x="903" y="1289"/>
                </a:lnTo>
                <a:lnTo>
                  <a:pt x="908" y="1300"/>
                </a:lnTo>
                <a:lnTo>
                  <a:pt x="908" y="1300"/>
                </a:lnTo>
                <a:lnTo>
                  <a:pt x="914" y="1312"/>
                </a:lnTo>
                <a:lnTo>
                  <a:pt x="925" y="1327"/>
                </a:lnTo>
                <a:lnTo>
                  <a:pt x="933" y="1335"/>
                </a:lnTo>
                <a:lnTo>
                  <a:pt x="941" y="1344"/>
                </a:lnTo>
                <a:lnTo>
                  <a:pt x="951" y="1353"/>
                </a:lnTo>
                <a:lnTo>
                  <a:pt x="962" y="1362"/>
                </a:lnTo>
                <a:lnTo>
                  <a:pt x="975" y="1370"/>
                </a:lnTo>
                <a:lnTo>
                  <a:pt x="988" y="1377"/>
                </a:lnTo>
                <a:lnTo>
                  <a:pt x="1004" y="1384"/>
                </a:lnTo>
                <a:lnTo>
                  <a:pt x="1021" y="1390"/>
                </a:lnTo>
                <a:lnTo>
                  <a:pt x="1039" y="1395"/>
                </a:lnTo>
                <a:lnTo>
                  <a:pt x="1058" y="1399"/>
                </a:lnTo>
                <a:lnTo>
                  <a:pt x="1078" y="1402"/>
                </a:lnTo>
                <a:lnTo>
                  <a:pt x="1101" y="1402"/>
                </a:lnTo>
                <a:lnTo>
                  <a:pt x="1101" y="1402"/>
                </a:lnTo>
                <a:lnTo>
                  <a:pt x="1125" y="1401"/>
                </a:lnTo>
                <a:lnTo>
                  <a:pt x="1149" y="1398"/>
                </a:lnTo>
                <a:lnTo>
                  <a:pt x="1173" y="1390"/>
                </a:lnTo>
                <a:lnTo>
                  <a:pt x="1197" y="1382"/>
                </a:lnTo>
                <a:lnTo>
                  <a:pt x="1220" y="1370"/>
                </a:lnTo>
                <a:lnTo>
                  <a:pt x="1244" y="1357"/>
                </a:lnTo>
                <a:lnTo>
                  <a:pt x="1266" y="1340"/>
                </a:lnTo>
                <a:lnTo>
                  <a:pt x="1287" y="1323"/>
                </a:lnTo>
                <a:lnTo>
                  <a:pt x="1307" y="1303"/>
                </a:lnTo>
                <a:lnTo>
                  <a:pt x="1325" y="1281"/>
                </a:lnTo>
                <a:lnTo>
                  <a:pt x="1340" y="1258"/>
                </a:lnTo>
                <a:lnTo>
                  <a:pt x="1354" y="1234"/>
                </a:lnTo>
                <a:lnTo>
                  <a:pt x="1360" y="1221"/>
                </a:lnTo>
                <a:lnTo>
                  <a:pt x="1364" y="1208"/>
                </a:lnTo>
                <a:lnTo>
                  <a:pt x="1369" y="1195"/>
                </a:lnTo>
                <a:lnTo>
                  <a:pt x="1373" y="1181"/>
                </a:lnTo>
                <a:lnTo>
                  <a:pt x="1376" y="1167"/>
                </a:lnTo>
                <a:lnTo>
                  <a:pt x="1379" y="1152"/>
                </a:lnTo>
                <a:lnTo>
                  <a:pt x="1380" y="1138"/>
                </a:lnTo>
                <a:lnTo>
                  <a:pt x="1380" y="1122"/>
                </a:lnTo>
                <a:lnTo>
                  <a:pt x="1380" y="1122"/>
                </a:lnTo>
                <a:lnTo>
                  <a:pt x="1379" y="1094"/>
                </a:lnTo>
                <a:lnTo>
                  <a:pt x="1376" y="1066"/>
                </a:lnTo>
                <a:lnTo>
                  <a:pt x="1372" y="1041"/>
                </a:lnTo>
                <a:lnTo>
                  <a:pt x="1366" y="1017"/>
                </a:lnTo>
                <a:lnTo>
                  <a:pt x="1357" y="994"/>
                </a:lnTo>
                <a:lnTo>
                  <a:pt x="1349" y="972"/>
                </a:lnTo>
                <a:lnTo>
                  <a:pt x="1338" y="953"/>
                </a:lnTo>
                <a:lnTo>
                  <a:pt x="1326" y="935"/>
                </a:lnTo>
                <a:lnTo>
                  <a:pt x="1313" y="918"/>
                </a:lnTo>
                <a:lnTo>
                  <a:pt x="1299" y="902"/>
                </a:lnTo>
                <a:lnTo>
                  <a:pt x="1285" y="889"/>
                </a:lnTo>
                <a:lnTo>
                  <a:pt x="1269" y="877"/>
                </a:lnTo>
                <a:lnTo>
                  <a:pt x="1253" y="866"/>
                </a:lnTo>
                <a:lnTo>
                  <a:pt x="1236" y="857"/>
                </a:lnTo>
                <a:lnTo>
                  <a:pt x="1218" y="850"/>
                </a:lnTo>
                <a:lnTo>
                  <a:pt x="1200" y="844"/>
                </a:lnTo>
                <a:lnTo>
                  <a:pt x="1200" y="844"/>
                </a:lnTo>
                <a:lnTo>
                  <a:pt x="1182" y="839"/>
                </a:lnTo>
                <a:lnTo>
                  <a:pt x="1164" y="835"/>
                </a:lnTo>
                <a:lnTo>
                  <a:pt x="1147" y="835"/>
                </a:lnTo>
                <a:lnTo>
                  <a:pt x="1129" y="835"/>
                </a:lnTo>
                <a:lnTo>
                  <a:pt x="1112" y="836"/>
                </a:lnTo>
                <a:lnTo>
                  <a:pt x="1096" y="840"/>
                </a:lnTo>
                <a:lnTo>
                  <a:pt x="1081" y="844"/>
                </a:lnTo>
                <a:lnTo>
                  <a:pt x="1066" y="847"/>
                </a:lnTo>
                <a:lnTo>
                  <a:pt x="1042" y="857"/>
                </a:lnTo>
                <a:lnTo>
                  <a:pt x="1023" y="865"/>
                </a:lnTo>
                <a:lnTo>
                  <a:pt x="1006" y="875"/>
                </a:lnTo>
                <a:lnTo>
                  <a:pt x="1006" y="875"/>
                </a:lnTo>
                <a:lnTo>
                  <a:pt x="970" y="836"/>
                </a:lnTo>
                <a:lnTo>
                  <a:pt x="970" y="836"/>
                </a:lnTo>
                <a:lnTo>
                  <a:pt x="908" y="762"/>
                </a:lnTo>
                <a:lnTo>
                  <a:pt x="943" y="747"/>
                </a:lnTo>
                <a:lnTo>
                  <a:pt x="950" y="755"/>
                </a:lnTo>
                <a:lnTo>
                  <a:pt x="1010" y="705"/>
                </a:lnTo>
                <a:lnTo>
                  <a:pt x="1066" y="655"/>
                </a:lnTo>
                <a:lnTo>
                  <a:pt x="1066" y="655"/>
                </a:lnTo>
                <a:lnTo>
                  <a:pt x="1069" y="663"/>
                </a:lnTo>
                <a:lnTo>
                  <a:pt x="1078" y="681"/>
                </a:lnTo>
                <a:lnTo>
                  <a:pt x="1084" y="692"/>
                </a:lnTo>
                <a:lnTo>
                  <a:pt x="1090" y="701"/>
                </a:lnTo>
                <a:lnTo>
                  <a:pt x="1098" y="708"/>
                </a:lnTo>
                <a:lnTo>
                  <a:pt x="1101" y="710"/>
                </a:lnTo>
                <a:lnTo>
                  <a:pt x="1105" y="711"/>
                </a:lnTo>
                <a:lnTo>
                  <a:pt x="1105" y="711"/>
                </a:lnTo>
                <a:lnTo>
                  <a:pt x="1113" y="713"/>
                </a:lnTo>
                <a:lnTo>
                  <a:pt x="1122" y="710"/>
                </a:lnTo>
                <a:lnTo>
                  <a:pt x="1132" y="708"/>
                </a:lnTo>
                <a:lnTo>
                  <a:pt x="1143" y="703"/>
                </a:lnTo>
                <a:lnTo>
                  <a:pt x="1161" y="692"/>
                </a:lnTo>
                <a:lnTo>
                  <a:pt x="1167" y="687"/>
                </a:lnTo>
                <a:lnTo>
                  <a:pt x="1172" y="684"/>
                </a:lnTo>
                <a:lnTo>
                  <a:pt x="1172" y="684"/>
                </a:lnTo>
                <a:lnTo>
                  <a:pt x="1173" y="680"/>
                </a:lnTo>
                <a:lnTo>
                  <a:pt x="1174" y="678"/>
                </a:lnTo>
                <a:lnTo>
                  <a:pt x="1174" y="673"/>
                </a:lnTo>
                <a:lnTo>
                  <a:pt x="1173" y="671"/>
                </a:lnTo>
                <a:lnTo>
                  <a:pt x="1172" y="669"/>
                </a:lnTo>
                <a:lnTo>
                  <a:pt x="1172" y="669"/>
                </a:lnTo>
                <a:lnTo>
                  <a:pt x="1178" y="665"/>
                </a:lnTo>
                <a:lnTo>
                  <a:pt x="1183" y="660"/>
                </a:lnTo>
                <a:lnTo>
                  <a:pt x="1189" y="655"/>
                </a:lnTo>
                <a:lnTo>
                  <a:pt x="1189" y="655"/>
                </a:lnTo>
                <a:lnTo>
                  <a:pt x="1191" y="653"/>
                </a:lnTo>
                <a:lnTo>
                  <a:pt x="1193" y="649"/>
                </a:lnTo>
                <a:lnTo>
                  <a:pt x="1193" y="645"/>
                </a:lnTo>
                <a:lnTo>
                  <a:pt x="1191" y="641"/>
                </a:lnTo>
                <a:lnTo>
                  <a:pt x="1189" y="631"/>
                </a:lnTo>
                <a:lnTo>
                  <a:pt x="1185" y="624"/>
                </a:lnTo>
                <a:lnTo>
                  <a:pt x="1185" y="624"/>
                </a:lnTo>
                <a:lnTo>
                  <a:pt x="1178" y="590"/>
                </a:lnTo>
                <a:lnTo>
                  <a:pt x="1168" y="553"/>
                </a:lnTo>
                <a:lnTo>
                  <a:pt x="1168" y="553"/>
                </a:lnTo>
                <a:lnTo>
                  <a:pt x="1162" y="537"/>
                </a:lnTo>
                <a:lnTo>
                  <a:pt x="1154" y="518"/>
                </a:lnTo>
                <a:lnTo>
                  <a:pt x="1143" y="493"/>
                </a:lnTo>
                <a:lnTo>
                  <a:pt x="1143" y="493"/>
                </a:lnTo>
                <a:lnTo>
                  <a:pt x="1144" y="488"/>
                </a:lnTo>
                <a:lnTo>
                  <a:pt x="1146" y="482"/>
                </a:lnTo>
                <a:lnTo>
                  <a:pt x="1147" y="471"/>
                </a:lnTo>
                <a:lnTo>
                  <a:pt x="1147" y="471"/>
                </a:lnTo>
                <a:lnTo>
                  <a:pt x="1146" y="465"/>
                </a:lnTo>
                <a:lnTo>
                  <a:pt x="1143" y="459"/>
                </a:lnTo>
                <a:lnTo>
                  <a:pt x="1137" y="453"/>
                </a:lnTo>
                <a:lnTo>
                  <a:pt x="1131" y="448"/>
                </a:lnTo>
                <a:lnTo>
                  <a:pt x="1119" y="437"/>
                </a:lnTo>
                <a:lnTo>
                  <a:pt x="1114" y="433"/>
                </a:lnTo>
                <a:lnTo>
                  <a:pt x="1112" y="429"/>
                </a:lnTo>
                <a:lnTo>
                  <a:pt x="1112" y="429"/>
                </a:lnTo>
                <a:lnTo>
                  <a:pt x="1107" y="419"/>
                </a:lnTo>
                <a:lnTo>
                  <a:pt x="1098" y="400"/>
                </a:lnTo>
                <a:lnTo>
                  <a:pt x="1098" y="400"/>
                </a:lnTo>
                <a:lnTo>
                  <a:pt x="1093" y="392"/>
                </a:lnTo>
                <a:lnTo>
                  <a:pt x="1087" y="386"/>
                </a:lnTo>
                <a:lnTo>
                  <a:pt x="1081" y="381"/>
                </a:lnTo>
                <a:lnTo>
                  <a:pt x="1074" y="377"/>
                </a:lnTo>
                <a:lnTo>
                  <a:pt x="1063" y="373"/>
                </a:lnTo>
                <a:lnTo>
                  <a:pt x="1059" y="373"/>
                </a:lnTo>
                <a:lnTo>
                  <a:pt x="1059" y="373"/>
                </a:lnTo>
                <a:lnTo>
                  <a:pt x="1033" y="322"/>
                </a:lnTo>
                <a:lnTo>
                  <a:pt x="1015" y="287"/>
                </a:lnTo>
                <a:lnTo>
                  <a:pt x="1006" y="269"/>
                </a:lnTo>
                <a:lnTo>
                  <a:pt x="1006" y="269"/>
                </a:lnTo>
                <a:lnTo>
                  <a:pt x="995" y="254"/>
                </a:lnTo>
                <a:lnTo>
                  <a:pt x="971" y="224"/>
                </a:lnTo>
                <a:lnTo>
                  <a:pt x="944" y="191"/>
                </a:lnTo>
                <a:lnTo>
                  <a:pt x="931" y="179"/>
                </a:lnTo>
                <a:lnTo>
                  <a:pt x="921" y="169"/>
                </a:lnTo>
                <a:lnTo>
                  <a:pt x="921" y="169"/>
                </a:lnTo>
                <a:lnTo>
                  <a:pt x="905" y="160"/>
                </a:lnTo>
                <a:lnTo>
                  <a:pt x="888" y="150"/>
                </a:lnTo>
                <a:lnTo>
                  <a:pt x="837" y="124"/>
                </a:lnTo>
                <a:lnTo>
                  <a:pt x="837" y="124"/>
                </a:lnTo>
                <a:lnTo>
                  <a:pt x="821" y="117"/>
                </a:lnTo>
                <a:lnTo>
                  <a:pt x="808" y="112"/>
                </a:lnTo>
                <a:lnTo>
                  <a:pt x="798" y="111"/>
                </a:lnTo>
                <a:lnTo>
                  <a:pt x="791" y="109"/>
                </a:lnTo>
                <a:lnTo>
                  <a:pt x="786" y="111"/>
                </a:lnTo>
                <a:lnTo>
                  <a:pt x="781" y="112"/>
                </a:lnTo>
                <a:lnTo>
                  <a:pt x="777" y="113"/>
                </a:lnTo>
                <a:lnTo>
                  <a:pt x="773" y="113"/>
                </a:lnTo>
                <a:lnTo>
                  <a:pt x="773" y="113"/>
                </a:lnTo>
                <a:lnTo>
                  <a:pt x="751" y="109"/>
                </a:lnTo>
                <a:lnTo>
                  <a:pt x="738" y="106"/>
                </a:lnTo>
                <a:lnTo>
                  <a:pt x="738" y="106"/>
                </a:lnTo>
                <a:close/>
                <a:moveTo>
                  <a:pt x="797" y="475"/>
                </a:moveTo>
                <a:lnTo>
                  <a:pt x="797" y="475"/>
                </a:lnTo>
                <a:lnTo>
                  <a:pt x="808" y="487"/>
                </a:lnTo>
                <a:lnTo>
                  <a:pt x="815" y="496"/>
                </a:lnTo>
                <a:lnTo>
                  <a:pt x="815" y="496"/>
                </a:lnTo>
                <a:lnTo>
                  <a:pt x="818" y="501"/>
                </a:lnTo>
                <a:lnTo>
                  <a:pt x="819" y="505"/>
                </a:lnTo>
                <a:lnTo>
                  <a:pt x="819" y="507"/>
                </a:lnTo>
                <a:lnTo>
                  <a:pt x="822" y="520"/>
                </a:lnTo>
                <a:lnTo>
                  <a:pt x="822" y="520"/>
                </a:lnTo>
                <a:lnTo>
                  <a:pt x="800" y="554"/>
                </a:lnTo>
                <a:lnTo>
                  <a:pt x="783" y="578"/>
                </a:lnTo>
                <a:lnTo>
                  <a:pt x="773" y="591"/>
                </a:lnTo>
                <a:lnTo>
                  <a:pt x="773" y="591"/>
                </a:lnTo>
                <a:lnTo>
                  <a:pt x="768" y="600"/>
                </a:lnTo>
                <a:lnTo>
                  <a:pt x="762" y="613"/>
                </a:lnTo>
                <a:lnTo>
                  <a:pt x="755" y="631"/>
                </a:lnTo>
                <a:lnTo>
                  <a:pt x="702" y="722"/>
                </a:lnTo>
                <a:lnTo>
                  <a:pt x="512" y="695"/>
                </a:lnTo>
                <a:lnTo>
                  <a:pt x="512" y="680"/>
                </a:lnTo>
                <a:lnTo>
                  <a:pt x="512" y="680"/>
                </a:lnTo>
                <a:lnTo>
                  <a:pt x="511" y="677"/>
                </a:lnTo>
                <a:lnTo>
                  <a:pt x="510" y="675"/>
                </a:lnTo>
                <a:lnTo>
                  <a:pt x="509" y="673"/>
                </a:lnTo>
                <a:lnTo>
                  <a:pt x="509" y="673"/>
                </a:lnTo>
                <a:lnTo>
                  <a:pt x="516" y="656"/>
                </a:lnTo>
                <a:lnTo>
                  <a:pt x="521" y="644"/>
                </a:lnTo>
                <a:lnTo>
                  <a:pt x="522" y="641"/>
                </a:lnTo>
                <a:lnTo>
                  <a:pt x="522" y="638"/>
                </a:lnTo>
                <a:lnTo>
                  <a:pt x="522" y="638"/>
                </a:lnTo>
                <a:lnTo>
                  <a:pt x="523" y="635"/>
                </a:lnTo>
                <a:lnTo>
                  <a:pt x="524" y="630"/>
                </a:lnTo>
                <a:lnTo>
                  <a:pt x="524" y="630"/>
                </a:lnTo>
                <a:lnTo>
                  <a:pt x="535" y="629"/>
                </a:lnTo>
                <a:lnTo>
                  <a:pt x="550" y="630"/>
                </a:lnTo>
                <a:lnTo>
                  <a:pt x="550" y="630"/>
                </a:lnTo>
                <a:lnTo>
                  <a:pt x="558" y="631"/>
                </a:lnTo>
                <a:lnTo>
                  <a:pt x="568" y="633"/>
                </a:lnTo>
                <a:lnTo>
                  <a:pt x="588" y="639"/>
                </a:lnTo>
                <a:lnTo>
                  <a:pt x="606" y="645"/>
                </a:lnTo>
                <a:lnTo>
                  <a:pt x="612" y="645"/>
                </a:lnTo>
                <a:lnTo>
                  <a:pt x="614" y="645"/>
                </a:lnTo>
                <a:lnTo>
                  <a:pt x="616" y="644"/>
                </a:lnTo>
                <a:lnTo>
                  <a:pt x="616" y="644"/>
                </a:lnTo>
                <a:lnTo>
                  <a:pt x="616" y="643"/>
                </a:lnTo>
                <a:lnTo>
                  <a:pt x="614" y="641"/>
                </a:lnTo>
                <a:lnTo>
                  <a:pt x="610" y="637"/>
                </a:lnTo>
                <a:lnTo>
                  <a:pt x="592" y="627"/>
                </a:lnTo>
                <a:lnTo>
                  <a:pt x="571" y="619"/>
                </a:lnTo>
                <a:lnTo>
                  <a:pt x="563" y="615"/>
                </a:lnTo>
                <a:lnTo>
                  <a:pt x="587" y="610"/>
                </a:lnTo>
                <a:lnTo>
                  <a:pt x="587" y="610"/>
                </a:lnTo>
                <a:lnTo>
                  <a:pt x="600" y="618"/>
                </a:lnTo>
                <a:lnTo>
                  <a:pt x="610" y="623"/>
                </a:lnTo>
                <a:lnTo>
                  <a:pt x="616" y="625"/>
                </a:lnTo>
                <a:lnTo>
                  <a:pt x="616" y="625"/>
                </a:lnTo>
                <a:lnTo>
                  <a:pt x="619" y="624"/>
                </a:lnTo>
                <a:lnTo>
                  <a:pt x="625" y="620"/>
                </a:lnTo>
                <a:lnTo>
                  <a:pt x="625" y="620"/>
                </a:lnTo>
                <a:lnTo>
                  <a:pt x="628" y="618"/>
                </a:lnTo>
                <a:lnTo>
                  <a:pt x="629" y="616"/>
                </a:lnTo>
                <a:lnTo>
                  <a:pt x="629" y="614"/>
                </a:lnTo>
                <a:lnTo>
                  <a:pt x="629" y="612"/>
                </a:lnTo>
                <a:lnTo>
                  <a:pt x="625" y="607"/>
                </a:lnTo>
                <a:lnTo>
                  <a:pt x="620" y="601"/>
                </a:lnTo>
                <a:lnTo>
                  <a:pt x="620" y="601"/>
                </a:lnTo>
                <a:lnTo>
                  <a:pt x="617" y="598"/>
                </a:lnTo>
                <a:lnTo>
                  <a:pt x="613" y="595"/>
                </a:lnTo>
                <a:lnTo>
                  <a:pt x="602" y="590"/>
                </a:lnTo>
                <a:lnTo>
                  <a:pt x="590" y="588"/>
                </a:lnTo>
                <a:lnTo>
                  <a:pt x="582" y="586"/>
                </a:lnTo>
                <a:lnTo>
                  <a:pt x="544" y="586"/>
                </a:lnTo>
                <a:lnTo>
                  <a:pt x="524" y="594"/>
                </a:lnTo>
                <a:lnTo>
                  <a:pt x="524" y="594"/>
                </a:lnTo>
                <a:lnTo>
                  <a:pt x="507" y="578"/>
                </a:lnTo>
                <a:lnTo>
                  <a:pt x="493" y="565"/>
                </a:lnTo>
                <a:lnTo>
                  <a:pt x="493" y="565"/>
                </a:lnTo>
                <a:lnTo>
                  <a:pt x="485" y="568"/>
                </a:lnTo>
                <a:lnTo>
                  <a:pt x="480" y="571"/>
                </a:lnTo>
                <a:lnTo>
                  <a:pt x="480" y="571"/>
                </a:lnTo>
                <a:lnTo>
                  <a:pt x="477" y="568"/>
                </a:lnTo>
                <a:lnTo>
                  <a:pt x="474" y="565"/>
                </a:lnTo>
                <a:lnTo>
                  <a:pt x="465" y="553"/>
                </a:lnTo>
                <a:lnTo>
                  <a:pt x="465" y="553"/>
                </a:lnTo>
                <a:lnTo>
                  <a:pt x="452" y="535"/>
                </a:lnTo>
                <a:lnTo>
                  <a:pt x="452" y="524"/>
                </a:lnTo>
                <a:lnTo>
                  <a:pt x="452" y="524"/>
                </a:lnTo>
                <a:lnTo>
                  <a:pt x="463" y="518"/>
                </a:lnTo>
                <a:lnTo>
                  <a:pt x="487" y="504"/>
                </a:lnTo>
                <a:lnTo>
                  <a:pt x="517" y="483"/>
                </a:lnTo>
                <a:lnTo>
                  <a:pt x="530" y="473"/>
                </a:lnTo>
                <a:lnTo>
                  <a:pt x="540" y="464"/>
                </a:lnTo>
                <a:lnTo>
                  <a:pt x="540" y="464"/>
                </a:lnTo>
                <a:lnTo>
                  <a:pt x="560" y="443"/>
                </a:lnTo>
                <a:lnTo>
                  <a:pt x="581" y="424"/>
                </a:lnTo>
                <a:lnTo>
                  <a:pt x="581" y="424"/>
                </a:lnTo>
                <a:lnTo>
                  <a:pt x="672" y="460"/>
                </a:lnTo>
                <a:lnTo>
                  <a:pt x="672" y="460"/>
                </a:lnTo>
                <a:lnTo>
                  <a:pt x="675" y="460"/>
                </a:lnTo>
                <a:lnTo>
                  <a:pt x="678" y="460"/>
                </a:lnTo>
                <a:lnTo>
                  <a:pt x="689" y="457"/>
                </a:lnTo>
                <a:lnTo>
                  <a:pt x="703" y="449"/>
                </a:lnTo>
                <a:lnTo>
                  <a:pt x="711" y="445"/>
                </a:lnTo>
                <a:lnTo>
                  <a:pt x="718" y="439"/>
                </a:lnTo>
                <a:lnTo>
                  <a:pt x="718" y="439"/>
                </a:lnTo>
                <a:lnTo>
                  <a:pt x="724" y="431"/>
                </a:lnTo>
                <a:lnTo>
                  <a:pt x="732" y="422"/>
                </a:lnTo>
                <a:lnTo>
                  <a:pt x="749" y="395"/>
                </a:lnTo>
                <a:lnTo>
                  <a:pt x="749" y="395"/>
                </a:lnTo>
                <a:lnTo>
                  <a:pt x="760" y="406"/>
                </a:lnTo>
                <a:lnTo>
                  <a:pt x="766" y="412"/>
                </a:lnTo>
                <a:lnTo>
                  <a:pt x="769" y="418"/>
                </a:lnTo>
                <a:lnTo>
                  <a:pt x="769" y="418"/>
                </a:lnTo>
                <a:lnTo>
                  <a:pt x="778" y="430"/>
                </a:lnTo>
                <a:lnTo>
                  <a:pt x="787" y="441"/>
                </a:lnTo>
                <a:lnTo>
                  <a:pt x="795" y="453"/>
                </a:lnTo>
                <a:lnTo>
                  <a:pt x="797" y="458"/>
                </a:lnTo>
                <a:lnTo>
                  <a:pt x="798" y="461"/>
                </a:lnTo>
                <a:lnTo>
                  <a:pt x="798" y="461"/>
                </a:lnTo>
                <a:lnTo>
                  <a:pt x="797" y="475"/>
                </a:lnTo>
                <a:lnTo>
                  <a:pt x="797" y="475"/>
                </a:lnTo>
                <a:close/>
                <a:moveTo>
                  <a:pt x="618" y="371"/>
                </a:moveTo>
                <a:lnTo>
                  <a:pt x="618" y="371"/>
                </a:lnTo>
                <a:lnTo>
                  <a:pt x="638" y="347"/>
                </a:lnTo>
                <a:lnTo>
                  <a:pt x="660" y="323"/>
                </a:lnTo>
                <a:lnTo>
                  <a:pt x="684" y="299"/>
                </a:lnTo>
                <a:lnTo>
                  <a:pt x="694" y="303"/>
                </a:lnTo>
                <a:lnTo>
                  <a:pt x="705" y="321"/>
                </a:lnTo>
                <a:lnTo>
                  <a:pt x="659" y="389"/>
                </a:lnTo>
                <a:lnTo>
                  <a:pt x="659" y="389"/>
                </a:lnTo>
                <a:lnTo>
                  <a:pt x="648" y="383"/>
                </a:lnTo>
                <a:lnTo>
                  <a:pt x="636" y="379"/>
                </a:lnTo>
                <a:lnTo>
                  <a:pt x="618" y="371"/>
                </a:lnTo>
                <a:lnTo>
                  <a:pt x="618" y="371"/>
                </a:lnTo>
                <a:close/>
                <a:moveTo>
                  <a:pt x="520" y="726"/>
                </a:moveTo>
                <a:lnTo>
                  <a:pt x="702" y="769"/>
                </a:lnTo>
                <a:lnTo>
                  <a:pt x="709" y="786"/>
                </a:lnTo>
                <a:lnTo>
                  <a:pt x="709" y="793"/>
                </a:lnTo>
                <a:lnTo>
                  <a:pt x="709" y="793"/>
                </a:lnTo>
                <a:lnTo>
                  <a:pt x="699" y="811"/>
                </a:lnTo>
                <a:lnTo>
                  <a:pt x="691" y="824"/>
                </a:lnTo>
                <a:lnTo>
                  <a:pt x="689" y="829"/>
                </a:lnTo>
                <a:lnTo>
                  <a:pt x="688" y="833"/>
                </a:lnTo>
                <a:lnTo>
                  <a:pt x="688" y="833"/>
                </a:lnTo>
                <a:lnTo>
                  <a:pt x="688" y="838"/>
                </a:lnTo>
                <a:lnTo>
                  <a:pt x="687" y="844"/>
                </a:lnTo>
                <a:lnTo>
                  <a:pt x="685" y="851"/>
                </a:lnTo>
                <a:lnTo>
                  <a:pt x="685" y="860"/>
                </a:lnTo>
                <a:lnTo>
                  <a:pt x="685" y="860"/>
                </a:lnTo>
                <a:lnTo>
                  <a:pt x="688" y="889"/>
                </a:lnTo>
                <a:lnTo>
                  <a:pt x="691" y="921"/>
                </a:lnTo>
                <a:lnTo>
                  <a:pt x="691" y="921"/>
                </a:lnTo>
                <a:lnTo>
                  <a:pt x="695" y="984"/>
                </a:lnTo>
                <a:lnTo>
                  <a:pt x="520" y="726"/>
                </a:lnTo>
                <a:close/>
                <a:moveTo>
                  <a:pt x="804" y="846"/>
                </a:moveTo>
                <a:lnTo>
                  <a:pt x="804" y="846"/>
                </a:lnTo>
                <a:lnTo>
                  <a:pt x="821" y="857"/>
                </a:lnTo>
                <a:lnTo>
                  <a:pt x="834" y="864"/>
                </a:lnTo>
                <a:lnTo>
                  <a:pt x="844" y="871"/>
                </a:lnTo>
                <a:lnTo>
                  <a:pt x="844" y="871"/>
                </a:lnTo>
                <a:lnTo>
                  <a:pt x="851" y="877"/>
                </a:lnTo>
                <a:lnTo>
                  <a:pt x="861" y="883"/>
                </a:lnTo>
                <a:lnTo>
                  <a:pt x="872" y="889"/>
                </a:lnTo>
                <a:lnTo>
                  <a:pt x="804" y="1088"/>
                </a:lnTo>
                <a:lnTo>
                  <a:pt x="777" y="1106"/>
                </a:lnTo>
                <a:lnTo>
                  <a:pt x="755" y="1073"/>
                </a:lnTo>
                <a:lnTo>
                  <a:pt x="755" y="1073"/>
                </a:lnTo>
                <a:lnTo>
                  <a:pt x="762" y="1047"/>
                </a:lnTo>
                <a:lnTo>
                  <a:pt x="777" y="999"/>
                </a:lnTo>
                <a:lnTo>
                  <a:pt x="777" y="999"/>
                </a:lnTo>
                <a:lnTo>
                  <a:pt x="779" y="988"/>
                </a:lnTo>
                <a:lnTo>
                  <a:pt x="781" y="975"/>
                </a:lnTo>
                <a:lnTo>
                  <a:pt x="784" y="948"/>
                </a:lnTo>
                <a:lnTo>
                  <a:pt x="787" y="911"/>
                </a:lnTo>
                <a:lnTo>
                  <a:pt x="787" y="911"/>
                </a:lnTo>
                <a:lnTo>
                  <a:pt x="787" y="889"/>
                </a:lnTo>
                <a:lnTo>
                  <a:pt x="787" y="875"/>
                </a:lnTo>
                <a:lnTo>
                  <a:pt x="804" y="846"/>
                </a:lnTo>
                <a:close/>
                <a:moveTo>
                  <a:pt x="893" y="896"/>
                </a:moveTo>
                <a:lnTo>
                  <a:pt x="943" y="931"/>
                </a:lnTo>
                <a:lnTo>
                  <a:pt x="943" y="931"/>
                </a:lnTo>
                <a:lnTo>
                  <a:pt x="927" y="955"/>
                </a:lnTo>
                <a:lnTo>
                  <a:pt x="912" y="979"/>
                </a:lnTo>
                <a:lnTo>
                  <a:pt x="897" y="1009"/>
                </a:lnTo>
                <a:lnTo>
                  <a:pt x="897" y="1009"/>
                </a:lnTo>
                <a:lnTo>
                  <a:pt x="890" y="1024"/>
                </a:lnTo>
                <a:lnTo>
                  <a:pt x="884" y="1038"/>
                </a:lnTo>
                <a:lnTo>
                  <a:pt x="876" y="1060"/>
                </a:lnTo>
                <a:lnTo>
                  <a:pt x="873" y="1076"/>
                </a:lnTo>
                <a:lnTo>
                  <a:pt x="872" y="1080"/>
                </a:lnTo>
                <a:lnTo>
                  <a:pt x="861" y="1077"/>
                </a:lnTo>
                <a:lnTo>
                  <a:pt x="840" y="1077"/>
                </a:lnTo>
                <a:lnTo>
                  <a:pt x="893" y="896"/>
                </a:lnTo>
                <a:close/>
                <a:moveTo>
                  <a:pt x="409" y="939"/>
                </a:moveTo>
                <a:lnTo>
                  <a:pt x="409" y="939"/>
                </a:lnTo>
                <a:lnTo>
                  <a:pt x="419" y="947"/>
                </a:lnTo>
                <a:lnTo>
                  <a:pt x="427" y="957"/>
                </a:lnTo>
                <a:lnTo>
                  <a:pt x="438" y="969"/>
                </a:lnTo>
                <a:lnTo>
                  <a:pt x="449" y="983"/>
                </a:lnTo>
                <a:lnTo>
                  <a:pt x="461" y="1000"/>
                </a:lnTo>
                <a:lnTo>
                  <a:pt x="470" y="1017"/>
                </a:lnTo>
                <a:lnTo>
                  <a:pt x="474" y="1025"/>
                </a:lnTo>
                <a:lnTo>
                  <a:pt x="476" y="1035"/>
                </a:lnTo>
                <a:lnTo>
                  <a:pt x="476" y="1035"/>
                </a:lnTo>
                <a:lnTo>
                  <a:pt x="482" y="1054"/>
                </a:lnTo>
                <a:lnTo>
                  <a:pt x="487" y="1076"/>
                </a:lnTo>
                <a:lnTo>
                  <a:pt x="489" y="1101"/>
                </a:lnTo>
                <a:lnTo>
                  <a:pt x="491" y="1115"/>
                </a:lnTo>
                <a:lnTo>
                  <a:pt x="491" y="1128"/>
                </a:lnTo>
                <a:lnTo>
                  <a:pt x="489" y="1143"/>
                </a:lnTo>
                <a:lnTo>
                  <a:pt x="487" y="1158"/>
                </a:lnTo>
                <a:lnTo>
                  <a:pt x="485" y="1174"/>
                </a:lnTo>
                <a:lnTo>
                  <a:pt x="480" y="1190"/>
                </a:lnTo>
                <a:lnTo>
                  <a:pt x="475" y="1207"/>
                </a:lnTo>
                <a:lnTo>
                  <a:pt x="468" y="1223"/>
                </a:lnTo>
                <a:lnTo>
                  <a:pt x="458" y="1240"/>
                </a:lnTo>
                <a:lnTo>
                  <a:pt x="449" y="1257"/>
                </a:lnTo>
                <a:lnTo>
                  <a:pt x="449" y="1257"/>
                </a:lnTo>
                <a:lnTo>
                  <a:pt x="437" y="1274"/>
                </a:lnTo>
                <a:lnTo>
                  <a:pt x="423" y="1291"/>
                </a:lnTo>
                <a:lnTo>
                  <a:pt x="409" y="1305"/>
                </a:lnTo>
                <a:lnTo>
                  <a:pt x="395" y="1318"/>
                </a:lnTo>
                <a:lnTo>
                  <a:pt x="379" y="1330"/>
                </a:lnTo>
                <a:lnTo>
                  <a:pt x="363" y="1340"/>
                </a:lnTo>
                <a:lnTo>
                  <a:pt x="346" y="1350"/>
                </a:lnTo>
                <a:lnTo>
                  <a:pt x="330" y="1358"/>
                </a:lnTo>
                <a:lnTo>
                  <a:pt x="313" y="1365"/>
                </a:lnTo>
                <a:lnTo>
                  <a:pt x="296" y="1370"/>
                </a:lnTo>
                <a:lnTo>
                  <a:pt x="280" y="1375"/>
                </a:lnTo>
                <a:lnTo>
                  <a:pt x="265" y="1377"/>
                </a:lnTo>
                <a:lnTo>
                  <a:pt x="249" y="1378"/>
                </a:lnTo>
                <a:lnTo>
                  <a:pt x="235" y="1378"/>
                </a:lnTo>
                <a:lnTo>
                  <a:pt x="221" y="1377"/>
                </a:lnTo>
                <a:lnTo>
                  <a:pt x="208" y="1375"/>
                </a:lnTo>
                <a:lnTo>
                  <a:pt x="208" y="1375"/>
                </a:lnTo>
                <a:lnTo>
                  <a:pt x="196" y="1370"/>
                </a:lnTo>
                <a:lnTo>
                  <a:pt x="183" y="1365"/>
                </a:lnTo>
                <a:lnTo>
                  <a:pt x="170" y="1358"/>
                </a:lnTo>
                <a:lnTo>
                  <a:pt x="157" y="1350"/>
                </a:lnTo>
                <a:lnTo>
                  <a:pt x="143" y="1340"/>
                </a:lnTo>
                <a:lnTo>
                  <a:pt x="130" y="1329"/>
                </a:lnTo>
                <a:lnTo>
                  <a:pt x="118" y="1317"/>
                </a:lnTo>
                <a:lnTo>
                  <a:pt x="106" y="1304"/>
                </a:lnTo>
                <a:lnTo>
                  <a:pt x="94" y="1288"/>
                </a:lnTo>
                <a:lnTo>
                  <a:pt x="84" y="1271"/>
                </a:lnTo>
                <a:lnTo>
                  <a:pt x="75" y="1253"/>
                </a:lnTo>
                <a:lnTo>
                  <a:pt x="66" y="1233"/>
                </a:lnTo>
                <a:lnTo>
                  <a:pt x="60" y="1211"/>
                </a:lnTo>
                <a:lnTo>
                  <a:pt x="56" y="1188"/>
                </a:lnTo>
                <a:lnTo>
                  <a:pt x="53" y="1163"/>
                </a:lnTo>
                <a:lnTo>
                  <a:pt x="53" y="1137"/>
                </a:lnTo>
                <a:lnTo>
                  <a:pt x="53" y="1137"/>
                </a:lnTo>
                <a:lnTo>
                  <a:pt x="54" y="1110"/>
                </a:lnTo>
                <a:lnTo>
                  <a:pt x="58" y="1086"/>
                </a:lnTo>
                <a:lnTo>
                  <a:pt x="63" y="1065"/>
                </a:lnTo>
                <a:lnTo>
                  <a:pt x="70" y="1045"/>
                </a:lnTo>
                <a:lnTo>
                  <a:pt x="77" y="1026"/>
                </a:lnTo>
                <a:lnTo>
                  <a:pt x="87" y="1011"/>
                </a:lnTo>
                <a:lnTo>
                  <a:pt x="96" y="996"/>
                </a:lnTo>
                <a:lnTo>
                  <a:pt x="107" y="983"/>
                </a:lnTo>
                <a:lnTo>
                  <a:pt x="118" y="971"/>
                </a:lnTo>
                <a:lnTo>
                  <a:pt x="129" y="960"/>
                </a:lnTo>
                <a:lnTo>
                  <a:pt x="140" y="951"/>
                </a:lnTo>
                <a:lnTo>
                  <a:pt x="152" y="942"/>
                </a:lnTo>
                <a:lnTo>
                  <a:pt x="172" y="927"/>
                </a:lnTo>
                <a:lnTo>
                  <a:pt x="190" y="915"/>
                </a:lnTo>
                <a:lnTo>
                  <a:pt x="190" y="915"/>
                </a:lnTo>
                <a:lnTo>
                  <a:pt x="200" y="909"/>
                </a:lnTo>
                <a:lnTo>
                  <a:pt x="209" y="904"/>
                </a:lnTo>
                <a:lnTo>
                  <a:pt x="221" y="900"/>
                </a:lnTo>
                <a:lnTo>
                  <a:pt x="232" y="898"/>
                </a:lnTo>
                <a:lnTo>
                  <a:pt x="258" y="894"/>
                </a:lnTo>
                <a:lnTo>
                  <a:pt x="283" y="893"/>
                </a:lnTo>
                <a:lnTo>
                  <a:pt x="306" y="893"/>
                </a:lnTo>
                <a:lnTo>
                  <a:pt x="325" y="894"/>
                </a:lnTo>
                <a:lnTo>
                  <a:pt x="343" y="896"/>
                </a:lnTo>
                <a:lnTo>
                  <a:pt x="343" y="896"/>
                </a:lnTo>
                <a:lnTo>
                  <a:pt x="310" y="973"/>
                </a:lnTo>
                <a:lnTo>
                  <a:pt x="286" y="1027"/>
                </a:lnTo>
                <a:lnTo>
                  <a:pt x="277" y="1047"/>
                </a:lnTo>
                <a:lnTo>
                  <a:pt x="272" y="1055"/>
                </a:lnTo>
                <a:lnTo>
                  <a:pt x="272" y="1055"/>
                </a:lnTo>
                <a:lnTo>
                  <a:pt x="258" y="1066"/>
                </a:lnTo>
                <a:lnTo>
                  <a:pt x="248" y="1073"/>
                </a:lnTo>
                <a:lnTo>
                  <a:pt x="237" y="1084"/>
                </a:lnTo>
                <a:lnTo>
                  <a:pt x="237" y="1084"/>
                </a:lnTo>
                <a:lnTo>
                  <a:pt x="230" y="1092"/>
                </a:lnTo>
                <a:lnTo>
                  <a:pt x="224" y="1102"/>
                </a:lnTo>
                <a:lnTo>
                  <a:pt x="219" y="1113"/>
                </a:lnTo>
                <a:lnTo>
                  <a:pt x="215" y="1125"/>
                </a:lnTo>
                <a:lnTo>
                  <a:pt x="214" y="1136"/>
                </a:lnTo>
                <a:lnTo>
                  <a:pt x="213" y="1146"/>
                </a:lnTo>
                <a:lnTo>
                  <a:pt x="215" y="1156"/>
                </a:lnTo>
                <a:lnTo>
                  <a:pt x="217" y="1158"/>
                </a:lnTo>
                <a:lnTo>
                  <a:pt x="219" y="1162"/>
                </a:lnTo>
                <a:lnTo>
                  <a:pt x="219" y="1162"/>
                </a:lnTo>
                <a:lnTo>
                  <a:pt x="230" y="1170"/>
                </a:lnTo>
                <a:lnTo>
                  <a:pt x="235" y="1175"/>
                </a:lnTo>
                <a:lnTo>
                  <a:pt x="241" y="1179"/>
                </a:lnTo>
                <a:lnTo>
                  <a:pt x="248" y="1181"/>
                </a:lnTo>
                <a:lnTo>
                  <a:pt x="255" y="1184"/>
                </a:lnTo>
                <a:lnTo>
                  <a:pt x="265" y="1186"/>
                </a:lnTo>
                <a:lnTo>
                  <a:pt x="276" y="1186"/>
                </a:lnTo>
                <a:lnTo>
                  <a:pt x="276" y="1186"/>
                </a:lnTo>
                <a:lnTo>
                  <a:pt x="280" y="1186"/>
                </a:lnTo>
                <a:lnTo>
                  <a:pt x="286" y="1185"/>
                </a:lnTo>
                <a:lnTo>
                  <a:pt x="291" y="1184"/>
                </a:lnTo>
                <a:lnTo>
                  <a:pt x="295" y="1181"/>
                </a:lnTo>
                <a:lnTo>
                  <a:pt x="302" y="1174"/>
                </a:lnTo>
                <a:lnTo>
                  <a:pt x="308" y="1167"/>
                </a:lnTo>
                <a:lnTo>
                  <a:pt x="313" y="1158"/>
                </a:lnTo>
                <a:lnTo>
                  <a:pt x="315" y="1151"/>
                </a:lnTo>
                <a:lnTo>
                  <a:pt x="318" y="1145"/>
                </a:lnTo>
                <a:lnTo>
                  <a:pt x="318" y="1140"/>
                </a:lnTo>
                <a:lnTo>
                  <a:pt x="318" y="1140"/>
                </a:lnTo>
                <a:lnTo>
                  <a:pt x="319" y="1138"/>
                </a:lnTo>
                <a:lnTo>
                  <a:pt x="320" y="1136"/>
                </a:lnTo>
                <a:lnTo>
                  <a:pt x="324" y="1133"/>
                </a:lnTo>
                <a:lnTo>
                  <a:pt x="328" y="1130"/>
                </a:lnTo>
                <a:lnTo>
                  <a:pt x="409" y="939"/>
                </a:lnTo>
                <a:close/>
                <a:moveTo>
                  <a:pt x="1052" y="907"/>
                </a:moveTo>
                <a:lnTo>
                  <a:pt x="1052" y="907"/>
                </a:lnTo>
                <a:lnTo>
                  <a:pt x="1051" y="905"/>
                </a:lnTo>
                <a:lnTo>
                  <a:pt x="1052" y="904"/>
                </a:lnTo>
                <a:lnTo>
                  <a:pt x="1060" y="901"/>
                </a:lnTo>
                <a:lnTo>
                  <a:pt x="1083" y="896"/>
                </a:lnTo>
                <a:lnTo>
                  <a:pt x="1083" y="896"/>
                </a:lnTo>
                <a:lnTo>
                  <a:pt x="1100" y="893"/>
                </a:lnTo>
                <a:lnTo>
                  <a:pt x="1112" y="892"/>
                </a:lnTo>
                <a:lnTo>
                  <a:pt x="1126" y="892"/>
                </a:lnTo>
                <a:lnTo>
                  <a:pt x="1144" y="892"/>
                </a:lnTo>
                <a:lnTo>
                  <a:pt x="1166" y="894"/>
                </a:lnTo>
                <a:lnTo>
                  <a:pt x="1190" y="899"/>
                </a:lnTo>
                <a:lnTo>
                  <a:pt x="1218" y="907"/>
                </a:lnTo>
                <a:lnTo>
                  <a:pt x="1218" y="907"/>
                </a:lnTo>
                <a:lnTo>
                  <a:pt x="1231" y="912"/>
                </a:lnTo>
                <a:lnTo>
                  <a:pt x="1244" y="918"/>
                </a:lnTo>
                <a:lnTo>
                  <a:pt x="1255" y="925"/>
                </a:lnTo>
                <a:lnTo>
                  <a:pt x="1266" y="934"/>
                </a:lnTo>
                <a:lnTo>
                  <a:pt x="1274" y="943"/>
                </a:lnTo>
                <a:lnTo>
                  <a:pt x="1283" y="953"/>
                </a:lnTo>
                <a:lnTo>
                  <a:pt x="1290" y="964"/>
                </a:lnTo>
                <a:lnTo>
                  <a:pt x="1296" y="975"/>
                </a:lnTo>
                <a:lnTo>
                  <a:pt x="1302" y="985"/>
                </a:lnTo>
                <a:lnTo>
                  <a:pt x="1307" y="997"/>
                </a:lnTo>
                <a:lnTo>
                  <a:pt x="1315" y="1021"/>
                </a:lnTo>
                <a:lnTo>
                  <a:pt x="1321" y="1045"/>
                </a:lnTo>
                <a:lnTo>
                  <a:pt x="1327" y="1070"/>
                </a:lnTo>
                <a:lnTo>
                  <a:pt x="1327" y="1070"/>
                </a:lnTo>
                <a:lnTo>
                  <a:pt x="1330" y="1082"/>
                </a:lnTo>
                <a:lnTo>
                  <a:pt x="1331" y="1095"/>
                </a:lnTo>
                <a:lnTo>
                  <a:pt x="1330" y="1109"/>
                </a:lnTo>
                <a:lnTo>
                  <a:pt x="1328" y="1125"/>
                </a:lnTo>
                <a:lnTo>
                  <a:pt x="1326" y="1139"/>
                </a:lnTo>
                <a:lnTo>
                  <a:pt x="1322" y="1156"/>
                </a:lnTo>
                <a:lnTo>
                  <a:pt x="1319" y="1172"/>
                </a:lnTo>
                <a:lnTo>
                  <a:pt x="1313" y="1188"/>
                </a:lnTo>
                <a:lnTo>
                  <a:pt x="1305" y="1205"/>
                </a:lnTo>
                <a:lnTo>
                  <a:pt x="1297" y="1222"/>
                </a:lnTo>
                <a:lnTo>
                  <a:pt x="1289" y="1238"/>
                </a:lnTo>
                <a:lnTo>
                  <a:pt x="1278" y="1255"/>
                </a:lnTo>
                <a:lnTo>
                  <a:pt x="1266" y="1270"/>
                </a:lnTo>
                <a:lnTo>
                  <a:pt x="1254" y="1286"/>
                </a:lnTo>
                <a:lnTo>
                  <a:pt x="1239" y="1300"/>
                </a:lnTo>
                <a:lnTo>
                  <a:pt x="1225" y="1315"/>
                </a:lnTo>
                <a:lnTo>
                  <a:pt x="1225" y="1315"/>
                </a:lnTo>
                <a:lnTo>
                  <a:pt x="1209" y="1327"/>
                </a:lnTo>
                <a:lnTo>
                  <a:pt x="1194" y="1336"/>
                </a:lnTo>
                <a:lnTo>
                  <a:pt x="1179" y="1345"/>
                </a:lnTo>
                <a:lnTo>
                  <a:pt x="1164" y="1351"/>
                </a:lnTo>
                <a:lnTo>
                  <a:pt x="1149" y="1354"/>
                </a:lnTo>
                <a:lnTo>
                  <a:pt x="1136" y="1357"/>
                </a:lnTo>
                <a:lnTo>
                  <a:pt x="1122" y="1358"/>
                </a:lnTo>
                <a:lnTo>
                  <a:pt x="1108" y="1358"/>
                </a:lnTo>
                <a:lnTo>
                  <a:pt x="1094" y="1358"/>
                </a:lnTo>
                <a:lnTo>
                  <a:pt x="1081" y="1356"/>
                </a:lnTo>
                <a:lnTo>
                  <a:pt x="1055" y="1351"/>
                </a:lnTo>
                <a:lnTo>
                  <a:pt x="1030" y="1345"/>
                </a:lnTo>
                <a:lnTo>
                  <a:pt x="1006" y="1339"/>
                </a:lnTo>
                <a:lnTo>
                  <a:pt x="1006" y="1339"/>
                </a:lnTo>
                <a:lnTo>
                  <a:pt x="1000" y="1337"/>
                </a:lnTo>
                <a:lnTo>
                  <a:pt x="994" y="1335"/>
                </a:lnTo>
                <a:lnTo>
                  <a:pt x="983" y="1328"/>
                </a:lnTo>
                <a:lnTo>
                  <a:pt x="974" y="1318"/>
                </a:lnTo>
                <a:lnTo>
                  <a:pt x="965" y="1307"/>
                </a:lnTo>
                <a:lnTo>
                  <a:pt x="957" y="1294"/>
                </a:lnTo>
                <a:lnTo>
                  <a:pt x="950" y="1280"/>
                </a:lnTo>
                <a:lnTo>
                  <a:pt x="944" y="1264"/>
                </a:lnTo>
                <a:lnTo>
                  <a:pt x="938" y="1249"/>
                </a:lnTo>
                <a:lnTo>
                  <a:pt x="929" y="1220"/>
                </a:lnTo>
                <a:lnTo>
                  <a:pt x="922" y="1193"/>
                </a:lnTo>
                <a:lnTo>
                  <a:pt x="917" y="1169"/>
                </a:lnTo>
                <a:lnTo>
                  <a:pt x="981" y="1162"/>
                </a:lnTo>
                <a:lnTo>
                  <a:pt x="981" y="1186"/>
                </a:lnTo>
                <a:lnTo>
                  <a:pt x="981" y="1186"/>
                </a:lnTo>
                <a:lnTo>
                  <a:pt x="987" y="1190"/>
                </a:lnTo>
                <a:lnTo>
                  <a:pt x="995" y="1193"/>
                </a:lnTo>
                <a:lnTo>
                  <a:pt x="995" y="1193"/>
                </a:lnTo>
                <a:lnTo>
                  <a:pt x="997" y="1193"/>
                </a:lnTo>
                <a:lnTo>
                  <a:pt x="999" y="1192"/>
                </a:lnTo>
                <a:lnTo>
                  <a:pt x="1005" y="1188"/>
                </a:lnTo>
                <a:lnTo>
                  <a:pt x="1010" y="1184"/>
                </a:lnTo>
                <a:lnTo>
                  <a:pt x="1013" y="1180"/>
                </a:lnTo>
                <a:lnTo>
                  <a:pt x="1013" y="1180"/>
                </a:lnTo>
                <a:lnTo>
                  <a:pt x="1013" y="1179"/>
                </a:lnTo>
                <a:lnTo>
                  <a:pt x="1017" y="1178"/>
                </a:lnTo>
                <a:lnTo>
                  <a:pt x="1025" y="1178"/>
                </a:lnTo>
                <a:lnTo>
                  <a:pt x="1051" y="1178"/>
                </a:lnTo>
                <a:lnTo>
                  <a:pt x="1087" y="1180"/>
                </a:lnTo>
                <a:lnTo>
                  <a:pt x="1105" y="1240"/>
                </a:lnTo>
                <a:lnTo>
                  <a:pt x="1105" y="1240"/>
                </a:lnTo>
                <a:lnTo>
                  <a:pt x="1100" y="1265"/>
                </a:lnTo>
                <a:lnTo>
                  <a:pt x="1098" y="1285"/>
                </a:lnTo>
                <a:lnTo>
                  <a:pt x="1096" y="1291"/>
                </a:lnTo>
                <a:lnTo>
                  <a:pt x="1098" y="1293"/>
                </a:lnTo>
                <a:lnTo>
                  <a:pt x="1098" y="1293"/>
                </a:lnTo>
                <a:lnTo>
                  <a:pt x="1104" y="1293"/>
                </a:lnTo>
                <a:lnTo>
                  <a:pt x="1113" y="1291"/>
                </a:lnTo>
                <a:lnTo>
                  <a:pt x="1132" y="1286"/>
                </a:lnTo>
                <a:lnTo>
                  <a:pt x="1132" y="1286"/>
                </a:lnTo>
                <a:lnTo>
                  <a:pt x="1134" y="1285"/>
                </a:lnTo>
                <a:lnTo>
                  <a:pt x="1135" y="1282"/>
                </a:lnTo>
                <a:lnTo>
                  <a:pt x="1135" y="1273"/>
                </a:lnTo>
                <a:lnTo>
                  <a:pt x="1132" y="1259"/>
                </a:lnTo>
                <a:lnTo>
                  <a:pt x="1129" y="1244"/>
                </a:lnTo>
                <a:lnTo>
                  <a:pt x="1123" y="1217"/>
                </a:lnTo>
                <a:lnTo>
                  <a:pt x="1119" y="1204"/>
                </a:lnTo>
                <a:lnTo>
                  <a:pt x="1119" y="1204"/>
                </a:lnTo>
                <a:lnTo>
                  <a:pt x="1129" y="1209"/>
                </a:lnTo>
                <a:lnTo>
                  <a:pt x="1143" y="1215"/>
                </a:lnTo>
                <a:lnTo>
                  <a:pt x="1143" y="1215"/>
                </a:lnTo>
                <a:lnTo>
                  <a:pt x="1149" y="1215"/>
                </a:lnTo>
                <a:lnTo>
                  <a:pt x="1156" y="1214"/>
                </a:lnTo>
                <a:lnTo>
                  <a:pt x="1162" y="1210"/>
                </a:lnTo>
                <a:lnTo>
                  <a:pt x="1168" y="1204"/>
                </a:lnTo>
                <a:lnTo>
                  <a:pt x="1168" y="1204"/>
                </a:lnTo>
                <a:lnTo>
                  <a:pt x="1170" y="1202"/>
                </a:lnTo>
                <a:lnTo>
                  <a:pt x="1171" y="1199"/>
                </a:lnTo>
                <a:lnTo>
                  <a:pt x="1171" y="1197"/>
                </a:lnTo>
                <a:lnTo>
                  <a:pt x="1170" y="1196"/>
                </a:lnTo>
                <a:lnTo>
                  <a:pt x="1168" y="1193"/>
                </a:lnTo>
                <a:lnTo>
                  <a:pt x="1167" y="1192"/>
                </a:lnTo>
                <a:lnTo>
                  <a:pt x="1168" y="1190"/>
                </a:lnTo>
                <a:lnTo>
                  <a:pt x="1168" y="1190"/>
                </a:lnTo>
                <a:lnTo>
                  <a:pt x="1178" y="1178"/>
                </a:lnTo>
                <a:lnTo>
                  <a:pt x="1184" y="1168"/>
                </a:lnTo>
                <a:lnTo>
                  <a:pt x="1189" y="1158"/>
                </a:lnTo>
                <a:lnTo>
                  <a:pt x="1189" y="1158"/>
                </a:lnTo>
                <a:lnTo>
                  <a:pt x="1191" y="1152"/>
                </a:lnTo>
                <a:lnTo>
                  <a:pt x="1191" y="1145"/>
                </a:lnTo>
                <a:lnTo>
                  <a:pt x="1191" y="1128"/>
                </a:lnTo>
                <a:lnTo>
                  <a:pt x="1185" y="1095"/>
                </a:lnTo>
                <a:lnTo>
                  <a:pt x="1185" y="1095"/>
                </a:lnTo>
                <a:lnTo>
                  <a:pt x="1185" y="1089"/>
                </a:lnTo>
                <a:lnTo>
                  <a:pt x="1183" y="1086"/>
                </a:lnTo>
                <a:lnTo>
                  <a:pt x="1182" y="1085"/>
                </a:lnTo>
                <a:lnTo>
                  <a:pt x="1179" y="1085"/>
                </a:lnTo>
                <a:lnTo>
                  <a:pt x="1174" y="1088"/>
                </a:lnTo>
                <a:lnTo>
                  <a:pt x="1171" y="1088"/>
                </a:lnTo>
                <a:lnTo>
                  <a:pt x="1168" y="1088"/>
                </a:lnTo>
                <a:lnTo>
                  <a:pt x="1168" y="1088"/>
                </a:lnTo>
                <a:lnTo>
                  <a:pt x="1166" y="1086"/>
                </a:lnTo>
                <a:lnTo>
                  <a:pt x="1165" y="1083"/>
                </a:lnTo>
                <a:lnTo>
                  <a:pt x="1164" y="1077"/>
                </a:lnTo>
                <a:lnTo>
                  <a:pt x="1165" y="1071"/>
                </a:lnTo>
                <a:lnTo>
                  <a:pt x="1165" y="1066"/>
                </a:lnTo>
                <a:lnTo>
                  <a:pt x="1165" y="1066"/>
                </a:lnTo>
                <a:lnTo>
                  <a:pt x="1164" y="1061"/>
                </a:lnTo>
                <a:lnTo>
                  <a:pt x="1161" y="1055"/>
                </a:lnTo>
                <a:lnTo>
                  <a:pt x="1154" y="1047"/>
                </a:lnTo>
                <a:lnTo>
                  <a:pt x="1149" y="1043"/>
                </a:lnTo>
                <a:lnTo>
                  <a:pt x="1143" y="1038"/>
                </a:lnTo>
                <a:lnTo>
                  <a:pt x="1143" y="1038"/>
                </a:lnTo>
                <a:lnTo>
                  <a:pt x="1135" y="1031"/>
                </a:lnTo>
                <a:lnTo>
                  <a:pt x="1134" y="1030"/>
                </a:lnTo>
                <a:lnTo>
                  <a:pt x="1135" y="1030"/>
                </a:lnTo>
                <a:lnTo>
                  <a:pt x="1138" y="1030"/>
                </a:lnTo>
                <a:lnTo>
                  <a:pt x="1140" y="1031"/>
                </a:lnTo>
                <a:lnTo>
                  <a:pt x="1140" y="1031"/>
                </a:lnTo>
                <a:lnTo>
                  <a:pt x="1137" y="1012"/>
                </a:lnTo>
                <a:lnTo>
                  <a:pt x="1134" y="996"/>
                </a:lnTo>
                <a:lnTo>
                  <a:pt x="1131" y="990"/>
                </a:lnTo>
                <a:lnTo>
                  <a:pt x="1130" y="984"/>
                </a:lnTo>
                <a:lnTo>
                  <a:pt x="1130" y="984"/>
                </a:lnTo>
                <a:lnTo>
                  <a:pt x="1128" y="982"/>
                </a:lnTo>
                <a:lnTo>
                  <a:pt x="1125" y="979"/>
                </a:lnTo>
                <a:lnTo>
                  <a:pt x="1123" y="979"/>
                </a:lnTo>
                <a:lnTo>
                  <a:pt x="1122" y="979"/>
                </a:lnTo>
                <a:lnTo>
                  <a:pt x="1117" y="981"/>
                </a:lnTo>
                <a:lnTo>
                  <a:pt x="1112" y="982"/>
                </a:lnTo>
                <a:lnTo>
                  <a:pt x="1112" y="982"/>
                </a:lnTo>
                <a:lnTo>
                  <a:pt x="1106" y="981"/>
                </a:lnTo>
                <a:lnTo>
                  <a:pt x="1100" y="979"/>
                </a:lnTo>
                <a:lnTo>
                  <a:pt x="1094" y="978"/>
                </a:lnTo>
                <a:lnTo>
                  <a:pt x="1094" y="978"/>
                </a:lnTo>
                <a:lnTo>
                  <a:pt x="1087" y="957"/>
                </a:lnTo>
                <a:lnTo>
                  <a:pt x="1087" y="957"/>
                </a:lnTo>
                <a:lnTo>
                  <a:pt x="1084" y="951"/>
                </a:lnTo>
                <a:lnTo>
                  <a:pt x="1083" y="948"/>
                </a:lnTo>
                <a:lnTo>
                  <a:pt x="1081" y="947"/>
                </a:lnTo>
                <a:lnTo>
                  <a:pt x="1080" y="948"/>
                </a:lnTo>
                <a:lnTo>
                  <a:pt x="1077" y="952"/>
                </a:lnTo>
                <a:lnTo>
                  <a:pt x="1075" y="953"/>
                </a:lnTo>
                <a:lnTo>
                  <a:pt x="1074" y="953"/>
                </a:lnTo>
                <a:lnTo>
                  <a:pt x="1074" y="953"/>
                </a:lnTo>
                <a:lnTo>
                  <a:pt x="1069" y="952"/>
                </a:lnTo>
                <a:lnTo>
                  <a:pt x="1064" y="952"/>
                </a:lnTo>
                <a:lnTo>
                  <a:pt x="1060" y="951"/>
                </a:lnTo>
                <a:lnTo>
                  <a:pt x="1059" y="951"/>
                </a:lnTo>
                <a:lnTo>
                  <a:pt x="1059" y="949"/>
                </a:lnTo>
                <a:lnTo>
                  <a:pt x="1059" y="949"/>
                </a:lnTo>
                <a:lnTo>
                  <a:pt x="1060" y="946"/>
                </a:lnTo>
                <a:lnTo>
                  <a:pt x="1063" y="941"/>
                </a:lnTo>
                <a:lnTo>
                  <a:pt x="1066" y="935"/>
                </a:lnTo>
                <a:lnTo>
                  <a:pt x="1070" y="924"/>
                </a:lnTo>
                <a:lnTo>
                  <a:pt x="1070" y="924"/>
                </a:lnTo>
                <a:lnTo>
                  <a:pt x="1070" y="919"/>
                </a:lnTo>
                <a:lnTo>
                  <a:pt x="1070" y="916"/>
                </a:lnTo>
                <a:lnTo>
                  <a:pt x="1068" y="913"/>
                </a:lnTo>
                <a:lnTo>
                  <a:pt x="1065" y="911"/>
                </a:lnTo>
                <a:lnTo>
                  <a:pt x="1058" y="909"/>
                </a:lnTo>
                <a:lnTo>
                  <a:pt x="1052" y="907"/>
                </a:lnTo>
                <a:lnTo>
                  <a:pt x="1052" y="907"/>
                </a:lnTo>
                <a:close/>
                <a:moveTo>
                  <a:pt x="1052" y="1049"/>
                </a:moveTo>
                <a:lnTo>
                  <a:pt x="1063" y="1062"/>
                </a:lnTo>
                <a:lnTo>
                  <a:pt x="1052" y="1095"/>
                </a:lnTo>
                <a:lnTo>
                  <a:pt x="1052" y="1095"/>
                </a:lnTo>
                <a:lnTo>
                  <a:pt x="1041" y="1096"/>
                </a:lnTo>
                <a:lnTo>
                  <a:pt x="1033" y="1095"/>
                </a:lnTo>
                <a:lnTo>
                  <a:pt x="1029" y="1094"/>
                </a:lnTo>
                <a:lnTo>
                  <a:pt x="1027" y="1091"/>
                </a:lnTo>
                <a:lnTo>
                  <a:pt x="1027" y="1091"/>
                </a:lnTo>
                <a:lnTo>
                  <a:pt x="1027" y="1088"/>
                </a:lnTo>
                <a:lnTo>
                  <a:pt x="1029" y="1082"/>
                </a:lnTo>
                <a:lnTo>
                  <a:pt x="1039" y="1067"/>
                </a:lnTo>
                <a:lnTo>
                  <a:pt x="1052" y="1049"/>
                </a:lnTo>
                <a:lnTo>
                  <a:pt x="1052" y="1049"/>
                </a:lnTo>
                <a:close/>
                <a:moveTo>
                  <a:pt x="988" y="1109"/>
                </a:moveTo>
                <a:lnTo>
                  <a:pt x="988" y="1109"/>
                </a:lnTo>
                <a:lnTo>
                  <a:pt x="986" y="1114"/>
                </a:lnTo>
                <a:lnTo>
                  <a:pt x="983" y="1118"/>
                </a:lnTo>
                <a:lnTo>
                  <a:pt x="981" y="1119"/>
                </a:lnTo>
                <a:lnTo>
                  <a:pt x="981" y="1119"/>
                </a:lnTo>
                <a:lnTo>
                  <a:pt x="917" y="1133"/>
                </a:lnTo>
                <a:lnTo>
                  <a:pt x="925" y="1116"/>
                </a:lnTo>
                <a:lnTo>
                  <a:pt x="925" y="1102"/>
                </a:lnTo>
                <a:lnTo>
                  <a:pt x="935" y="1102"/>
                </a:lnTo>
                <a:lnTo>
                  <a:pt x="935" y="1102"/>
                </a:lnTo>
                <a:lnTo>
                  <a:pt x="952" y="1103"/>
                </a:lnTo>
                <a:lnTo>
                  <a:pt x="969" y="1106"/>
                </a:lnTo>
                <a:lnTo>
                  <a:pt x="988" y="1109"/>
                </a:lnTo>
                <a:lnTo>
                  <a:pt x="988" y="110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pptxb12_スマホを見ながら自転車に乗る人のシルエット</dc:title>
  <dc:subject>pptxb12_スマホを見ながら自転車に乗る人のシルエット</dc:subject>
  <dc:creator>でじけろお</dc:creator>
  <cp:revision>1</cp:revision>
  <dcterms:created xsi:type="dcterms:W3CDTF">2018-05-20T00:31:01Z</dcterms:created>
  <dcterms:modified xsi:type="dcterms:W3CDTF">2019-08-13T12:35:53Z</dcterms:modified>
  <cp:version>1</cp:version>
</cp:coreProperties>
</file>